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4" r:id="rId2"/>
    <p:sldId id="265" r:id="rId3"/>
    <p:sldId id="269" r:id="rId4"/>
    <p:sldId id="261" r:id="rId5"/>
    <p:sldId id="256" r:id="rId6"/>
    <p:sldId id="257" r:id="rId7"/>
    <p:sldId id="263" r:id="rId8"/>
    <p:sldId id="258" r:id="rId9"/>
    <p:sldId id="259" r:id="rId10"/>
    <p:sldId id="260" r:id="rId11"/>
    <p:sldId id="341" r:id="rId12"/>
    <p:sldId id="342" r:id="rId13"/>
    <p:sldId id="343" r:id="rId14"/>
    <p:sldId id="344" r:id="rId15"/>
    <p:sldId id="34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3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&#1054;&#1090;&#1095;&#1077;&#1090;%202022\&#1088;&#1077;&#1079;&#1091;&#1083;&#1100;&#1090;&#1072;&#1090;&#1099;%20&#1054;&#1043;&#1069;%20&#1087;&#1086;%20&#1074;&#1099;&#1073;&#1086;&#1088;&#1091;%20202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&#1054;&#1090;&#1095;&#1077;&#1090;%202022\&#1088;&#1077;&#1079;&#1091;&#1083;&#1100;&#1090;&#1072;&#1090;&#1099;%20&#1054;&#1043;&#1069;%20&#1087;&#1086;%20&#1074;&#1099;&#1073;&#1086;&#1088;&#1091;%20202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&#1054;&#1090;&#1095;&#1077;&#1090;%202022\&#1088;&#1077;&#1079;&#1091;&#1083;&#1100;&#1090;&#1072;&#1090;&#1099;%20&#1054;&#1043;&#1069;%20&#1087;&#1086;%20&#1074;&#1099;&#1073;&#1086;&#1088;&#1091;%20202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&#1054;&#1090;&#1095;&#1077;&#1090;%202022\&#1088;&#1077;&#1079;&#1091;&#1083;&#1100;&#1090;&#1072;&#1090;&#1099;%20&#1054;&#1043;&#1069;%20&#1087;&#1086;%20&#1074;&#1099;&#1073;&#1086;&#1088;&#1091;%20202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&#1054;&#1090;&#1095;&#1077;&#1090;%202022\&#1088;&#1077;&#1079;&#1091;&#1083;&#1100;&#1090;&#1072;&#1090;&#1099;%20&#1054;&#1043;&#1069;%20&#1087;&#1086;%20&#1074;&#1099;&#1073;&#1086;&#1088;&#1091;%20202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&#1054;&#1090;&#1095;&#1077;&#1090;%202022\&#1088;&#1077;&#1079;&#1091;&#1083;&#1100;&#1090;&#1072;&#1090;&#1099;%20&#1054;&#1043;&#1069;%20&#1087;&#1086;%20&#1074;&#1099;&#1073;&#1086;&#1088;&#1091;%202022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054;&#1090;&#1095;&#1077;&#1090;%202022\&#1054;&#1090;&#1095;&#1077;&#1090;%202022\&#1088;&#1077;&#1079;&#1091;&#1083;&#1100;&#1090;&#1072;&#1090;&#1099;%20&#1054;&#1043;&#1069;%20&#1087;&#1086;%20&#1074;&#1099;&#1073;&#1086;&#1088;&#1091;%20202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&#1054;&#1090;&#1095;&#1077;&#1090;%202022\&#1088;&#1077;&#1079;&#1091;&#1083;&#1100;&#1090;&#1072;&#1090;&#1099;%20&#1054;&#1043;&#1069;%20&#1087;&#1086;%20&#1074;&#1099;&#1073;&#1086;&#1088;&#1091;%20202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&#1054;&#1090;&#1095;&#1077;&#1090;%202022\&#1088;&#1077;&#1079;&#1091;&#1083;&#1100;&#1090;&#1072;&#1090;&#1099;%20&#1054;&#1043;&#1069;%20&#1087;&#1086;%20&#1074;&#1099;&#1073;&#1086;&#1088;&#1091;%20202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&#1054;&#1090;&#1095;&#1077;&#1090;%202022\&#1088;&#1077;&#1079;&#1091;&#1083;&#1100;&#1090;&#1072;&#1090;&#1099;%20&#1054;&#1043;&#1069;%20&#1087;&#1086;%20&#1074;&#1099;&#1073;&#1086;&#1088;&#1091;%20202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&#1054;&#1090;&#1095;&#1077;&#1090;%202022\&#1088;&#1077;&#1079;&#1091;&#1083;&#1100;&#1090;&#1072;&#1090;&#1099;%20&#1054;&#1043;&#1069;%20&#1087;&#1086;%20&#1074;&#1099;&#1073;&#1086;&#1088;&#1091;%20202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2\&#1054;&#1090;&#1095;&#1077;&#1090;%202022\&#1088;&#1077;&#1079;&#1091;&#1083;&#1100;&#1090;&#1072;&#1090;&#1099;%20&#1054;&#1043;&#1069;%20&#1087;&#1086;%20&#1074;&#1099;&#1073;&#1086;&#1088;&#1091;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ИА-2018</c:v>
                </c:pt>
                <c:pt idx="1">
                  <c:v>ИА-2019</c:v>
                </c:pt>
                <c:pt idx="2">
                  <c:v>ИА-2021</c:v>
                </c:pt>
                <c:pt idx="3">
                  <c:v>ИА-2022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58.4375</c:v>
                </c:pt>
                <c:pt idx="1">
                  <c:v>56.6875</c:v>
                </c:pt>
                <c:pt idx="2">
                  <c:v>51.290322580645167</c:v>
                </c:pt>
                <c:pt idx="3">
                  <c:v>54.1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"2"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ИА-2018</c:v>
                </c:pt>
                <c:pt idx="1">
                  <c:v>ИА-2019</c:v>
                </c:pt>
                <c:pt idx="2">
                  <c:v>ИА-2021</c:v>
                </c:pt>
                <c:pt idx="3">
                  <c:v>ИА-2022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</c:v>
                </c:pt>
                <c:pt idx="1">
                  <c:v>10</c:v>
                </c:pt>
                <c:pt idx="2">
                  <c:v>10</c:v>
                </c:pt>
                <c:pt idx="3">
                  <c:v>13</c:v>
                </c:pt>
              </c:numCache>
            </c:numRef>
          </c:val>
        </c:ser>
        <c:shape val="cylinder"/>
        <c:axId val="182907648"/>
        <c:axId val="182909184"/>
        <c:axId val="0"/>
      </c:bar3DChart>
      <c:catAx>
        <c:axId val="1829076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82909184"/>
        <c:crosses val="autoZero"/>
        <c:auto val="1"/>
        <c:lblAlgn val="ctr"/>
        <c:lblOffset val="100"/>
      </c:catAx>
      <c:valAx>
        <c:axId val="18290918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8290764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11"/>
          <c:order val="0"/>
          <c:tx>
            <c:strRef>
              <c:f>'Сводная таблица'!$W$4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таблица'!$W$5:$W$15</c:f>
              <c:numCache>
                <c:formatCode>0.0</c:formatCode>
                <c:ptCount val="11"/>
                <c:pt idx="0">
                  <c:v>40.963855421686745</c:v>
                </c:pt>
                <c:pt idx="1">
                  <c:v>45.161290322580641</c:v>
                </c:pt>
                <c:pt idx="2">
                  <c:v>80</c:v>
                </c:pt>
                <c:pt idx="3">
                  <c:v>58.333333333333336</c:v>
                </c:pt>
                <c:pt idx="4">
                  <c:v>73.076923076923066</c:v>
                </c:pt>
                <c:pt idx="5">
                  <c:v>75</c:v>
                </c:pt>
                <c:pt idx="6">
                  <c:v>68.75</c:v>
                </c:pt>
                <c:pt idx="7">
                  <c:v>56.25</c:v>
                </c:pt>
                <c:pt idx="8">
                  <c:v>66.666666666666657</c:v>
                </c:pt>
                <c:pt idx="9">
                  <c:v>57.971014492753625</c:v>
                </c:pt>
                <c:pt idx="10">
                  <c:v>82.608695652173907</c:v>
                </c:pt>
              </c:numCache>
            </c:numRef>
          </c:val>
        </c:ser>
        <c:ser>
          <c:idx val="0"/>
          <c:order val="1"/>
          <c:tx>
            <c:strRef>
              <c:f>'Сводная таблица'!$X$4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таблица'!$X$5:$X$15</c:f>
              <c:numCache>
                <c:formatCode>0.0</c:formatCode>
                <c:ptCount val="11"/>
                <c:pt idx="0">
                  <c:v>35.116731517509727</c:v>
                </c:pt>
                <c:pt idx="1">
                  <c:v>34.382022471910112</c:v>
                </c:pt>
                <c:pt idx="2">
                  <c:v>59.044368600682596</c:v>
                </c:pt>
                <c:pt idx="3">
                  <c:v>56.074766355140184</c:v>
                </c:pt>
                <c:pt idx="4">
                  <c:v>53.232758620689658</c:v>
                </c:pt>
                <c:pt idx="5">
                  <c:v>53.521126760563376</c:v>
                </c:pt>
                <c:pt idx="6">
                  <c:v>78.94736842105263</c:v>
                </c:pt>
                <c:pt idx="7">
                  <c:v>51.351351351351347</c:v>
                </c:pt>
                <c:pt idx="8">
                  <c:v>35.135135135135137</c:v>
                </c:pt>
                <c:pt idx="9">
                  <c:v>35.30961791831357</c:v>
                </c:pt>
                <c:pt idx="10">
                  <c:v>65.019762845849812</c:v>
                </c:pt>
              </c:numCache>
            </c:numRef>
          </c:val>
        </c:ser>
        <c:gapWidth val="24"/>
        <c:axId val="100665600"/>
        <c:axId val="100679680"/>
      </c:barChart>
      <c:catAx>
        <c:axId val="100665600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00679680"/>
        <c:crosses val="autoZero"/>
        <c:auto val="1"/>
        <c:lblAlgn val="ctr"/>
        <c:lblOffset val="100"/>
      </c:catAx>
      <c:valAx>
        <c:axId val="100679680"/>
        <c:scaling>
          <c:orientation val="minMax"/>
          <c:max val="110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006656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% обученности</a:t>
            </a:r>
          </a:p>
        </c:rich>
      </c:tx>
      <c:layout/>
    </c:title>
    <c:plotArea>
      <c:layout/>
      <c:barChart>
        <c:barDir val="col"/>
        <c:grouping val="clustered"/>
        <c:ser>
          <c:idx val="11"/>
          <c:order val="0"/>
          <c:tx>
            <c:strRef>
              <c:f>'Сводная таблица'!$Y$4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таблица'!$Y$5:$Y$15</c:f>
              <c:numCache>
                <c:formatCode>0.0</c:formatCode>
                <c:ptCount val="11"/>
                <c:pt idx="0">
                  <c:v>47.903614457831331</c:v>
                </c:pt>
                <c:pt idx="1">
                  <c:v>49.806451612903231</c:v>
                </c:pt>
                <c:pt idx="2">
                  <c:v>69.92</c:v>
                </c:pt>
                <c:pt idx="3">
                  <c:v>59.833333333333329</c:v>
                </c:pt>
                <c:pt idx="4">
                  <c:v>66.84615384615384</c:v>
                </c:pt>
                <c:pt idx="5">
                  <c:v>72.428571428571416</c:v>
                </c:pt>
                <c:pt idx="6">
                  <c:v>57.499999999999993</c:v>
                </c:pt>
                <c:pt idx="7">
                  <c:v>54</c:v>
                </c:pt>
                <c:pt idx="8">
                  <c:v>66.666666666666657</c:v>
                </c:pt>
                <c:pt idx="9">
                  <c:v>60.840579710144929</c:v>
                </c:pt>
                <c:pt idx="10">
                  <c:v>74.260869565217391</c:v>
                </c:pt>
              </c:numCache>
            </c:numRef>
          </c:val>
        </c:ser>
        <c:ser>
          <c:idx val="0"/>
          <c:order val="1"/>
          <c:tx>
            <c:strRef>
              <c:f>'Сводная таблица'!$Z$4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таблица'!$Z$5:$Z$15</c:f>
              <c:numCache>
                <c:formatCode>0.0</c:formatCode>
                <c:ptCount val="11"/>
                <c:pt idx="0">
                  <c:v>46.591439688715958</c:v>
                </c:pt>
                <c:pt idx="1">
                  <c:v>46.364044943820218</c:v>
                </c:pt>
                <c:pt idx="2">
                  <c:v>59.023890784982925</c:v>
                </c:pt>
                <c:pt idx="3">
                  <c:v>56.411214953271028</c:v>
                </c:pt>
                <c:pt idx="4">
                  <c:v>55.12068965517242</c:v>
                </c:pt>
                <c:pt idx="5">
                  <c:v>58.30985915492959</c:v>
                </c:pt>
                <c:pt idx="6">
                  <c:v>68.661654135338352</c:v>
                </c:pt>
                <c:pt idx="7">
                  <c:v>52.756756756756751</c:v>
                </c:pt>
                <c:pt idx="8">
                  <c:v>38.810810810810807</c:v>
                </c:pt>
                <c:pt idx="9">
                  <c:v>48.824769433465079</c:v>
                </c:pt>
                <c:pt idx="10">
                  <c:v>62.611330698287226</c:v>
                </c:pt>
              </c:numCache>
            </c:numRef>
          </c:val>
        </c:ser>
        <c:gapWidth val="24"/>
        <c:axId val="98478336"/>
        <c:axId val="98498816"/>
      </c:barChart>
      <c:catAx>
        <c:axId val="98478336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98498816"/>
        <c:crosses val="autoZero"/>
        <c:auto val="1"/>
        <c:lblAlgn val="ctr"/>
        <c:lblOffset val="100"/>
      </c:catAx>
      <c:valAx>
        <c:axId val="98498816"/>
        <c:scaling>
          <c:orientation val="minMax"/>
          <c:max val="100"/>
          <c:min val="0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98478336"/>
        <c:crosses val="autoZero"/>
        <c:crossBetween val="between"/>
        <c:majorUnit val="10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11"/>
          <c:order val="0"/>
          <c:tx>
            <c:strRef>
              <c:f>'Сводная таблица'!$AA$4</c:f>
              <c:strCache>
                <c:ptCount val="1"/>
                <c:pt idx="0">
                  <c:v>0-60%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таблица'!$AA$5:$AA$15</c:f>
              <c:numCache>
                <c:formatCode>0.0</c:formatCode>
                <c:ptCount val="11"/>
                <c:pt idx="0">
                  <c:v>49.397590361445779</c:v>
                </c:pt>
                <c:pt idx="1">
                  <c:v>77.41935483870968</c:v>
                </c:pt>
                <c:pt idx="2">
                  <c:v>20</c:v>
                </c:pt>
                <c:pt idx="3">
                  <c:v>50</c:v>
                </c:pt>
                <c:pt idx="4">
                  <c:v>32.692307692307693</c:v>
                </c:pt>
                <c:pt idx="5">
                  <c:v>46.428571428571431</c:v>
                </c:pt>
                <c:pt idx="6">
                  <c:v>25</c:v>
                </c:pt>
                <c:pt idx="7">
                  <c:v>56.25</c:v>
                </c:pt>
                <c:pt idx="8">
                  <c:v>33.333333333333329</c:v>
                </c:pt>
                <c:pt idx="9">
                  <c:v>62.318840579710141</c:v>
                </c:pt>
                <c:pt idx="10">
                  <c:v>5.7971014492753623</c:v>
                </c:pt>
              </c:numCache>
            </c:numRef>
          </c:val>
        </c:ser>
        <c:ser>
          <c:idx val="0"/>
          <c:order val="1"/>
          <c:tx>
            <c:strRef>
              <c:f>'Сводная таблица'!$AB$4</c:f>
              <c:strCache>
                <c:ptCount val="1"/>
                <c:pt idx="0">
                  <c:v>61-80%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таблица'!$AB$5:$AB$15</c:f>
              <c:numCache>
                <c:formatCode>0.0</c:formatCode>
                <c:ptCount val="11"/>
                <c:pt idx="0">
                  <c:v>46.987951807228924</c:v>
                </c:pt>
                <c:pt idx="1">
                  <c:v>22.58064516129032</c:v>
                </c:pt>
                <c:pt idx="2">
                  <c:v>48</c:v>
                </c:pt>
                <c:pt idx="3">
                  <c:v>41.666666666666657</c:v>
                </c:pt>
                <c:pt idx="4">
                  <c:v>38.461538461538467</c:v>
                </c:pt>
                <c:pt idx="5">
                  <c:v>21.428571428571431</c:v>
                </c:pt>
                <c:pt idx="6">
                  <c:v>56.25</c:v>
                </c:pt>
                <c:pt idx="7">
                  <c:v>37.5</c:v>
                </c:pt>
                <c:pt idx="8">
                  <c:v>33.333333333333329</c:v>
                </c:pt>
                <c:pt idx="9">
                  <c:v>30.434782608695656</c:v>
                </c:pt>
                <c:pt idx="10">
                  <c:v>29.710144927536231</c:v>
                </c:pt>
              </c:numCache>
            </c:numRef>
          </c:val>
        </c:ser>
        <c:ser>
          <c:idx val="1"/>
          <c:order val="2"/>
          <c:tx>
            <c:strRef>
              <c:f>'Сводная таблица'!$AC$4</c:f>
              <c:strCache>
                <c:ptCount val="1"/>
                <c:pt idx="0">
                  <c:v>81-99%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таблица'!$AC$5:$AC$15</c:f>
              <c:numCache>
                <c:formatCode>0.0</c:formatCode>
                <c:ptCount val="11"/>
                <c:pt idx="0">
                  <c:v>3.6144578313252964</c:v>
                </c:pt>
                <c:pt idx="1">
                  <c:v>0</c:v>
                </c:pt>
                <c:pt idx="2">
                  <c:v>32</c:v>
                </c:pt>
                <c:pt idx="3">
                  <c:v>8.3333333333333428</c:v>
                </c:pt>
                <c:pt idx="4">
                  <c:v>19.230769230769223</c:v>
                </c:pt>
                <c:pt idx="5">
                  <c:v>32.142857142857139</c:v>
                </c:pt>
                <c:pt idx="6">
                  <c:v>18.75</c:v>
                </c:pt>
                <c:pt idx="7">
                  <c:v>6.25</c:v>
                </c:pt>
                <c:pt idx="8">
                  <c:v>33.333333333333343</c:v>
                </c:pt>
                <c:pt idx="9">
                  <c:v>7.2463768115942031</c:v>
                </c:pt>
                <c:pt idx="10">
                  <c:v>63.768115942028984</c:v>
                </c:pt>
              </c:numCache>
            </c:numRef>
          </c:val>
        </c:ser>
        <c:ser>
          <c:idx val="2"/>
          <c:order val="3"/>
          <c:tx>
            <c:strRef>
              <c:f>'Сводная таблица'!$AD$4</c:f>
              <c:strCache>
                <c:ptCount val="1"/>
                <c:pt idx="0">
                  <c:v>100%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таблица'!$AD$5:$AD$15</c:f>
              <c:numCache>
                <c:formatCode>0.0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9.6153846153846168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0.72463768115942029</c:v>
                </c:pt>
              </c:numCache>
            </c:numRef>
          </c:val>
        </c:ser>
        <c:gapWidth val="24"/>
        <c:axId val="101048704"/>
        <c:axId val="101050240"/>
      </c:barChart>
      <c:catAx>
        <c:axId val="101048704"/>
        <c:scaling>
          <c:orientation val="minMax"/>
        </c:scaling>
        <c:axPos val="l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01050240"/>
        <c:crosses val="autoZero"/>
        <c:auto val="1"/>
        <c:lblAlgn val="ctr"/>
        <c:lblOffset val="100"/>
      </c:catAx>
      <c:valAx>
        <c:axId val="101050240"/>
        <c:scaling>
          <c:orientation val="minMax"/>
          <c:max val="90"/>
          <c:min val="0"/>
        </c:scaling>
        <c:axPos val="b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101048704"/>
        <c:crosses val="autoZero"/>
        <c:crossBetween val="between"/>
        <c:majorUnit val="10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2400"/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'Сводная таблица'!$AM$3</c:f>
              <c:strCache>
                <c:ptCount val="1"/>
                <c:pt idx="0">
                  <c:v>Количество желтых зон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таблица'!$AM$5:$AM$15</c:f>
              <c:numCache>
                <c:formatCode>0</c:formatCode>
                <c:ptCount val="11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7</c:v>
                </c:pt>
                <c:pt idx="5">
                  <c:v>7</c:v>
                </c:pt>
                <c:pt idx="6">
                  <c:v>2</c:v>
                </c:pt>
                <c:pt idx="7">
                  <c:v>4</c:v>
                </c:pt>
                <c:pt idx="8">
                  <c:v>6</c:v>
                </c:pt>
                <c:pt idx="9">
                  <c:v>6</c:v>
                </c:pt>
                <c:pt idx="10">
                  <c:v>7</c:v>
                </c:pt>
              </c:numCache>
            </c:numRef>
          </c:val>
        </c:ser>
        <c:axId val="133133824"/>
        <c:axId val="133135360"/>
      </c:barChart>
      <c:catAx>
        <c:axId val="133133824"/>
        <c:scaling>
          <c:orientation val="minMax"/>
        </c:scaling>
        <c:axPos val="b"/>
        <c:tickLblPos val="nextTo"/>
        <c:crossAx val="133135360"/>
        <c:crosses val="autoZero"/>
        <c:auto val="1"/>
        <c:lblAlgn val="ctr"/>
        <c:lblOffset val="100"/>
      </c:catAx>
      <c:valAx>
        <c:axId val="133135360"/>
        <c:scaling>
          <c:orientation val="minMax"/>
        </c:scaling>
        <c:axPos val="l"/>
        <c:majorGridlines/>
        <c:numFmt formatCode="0" sourceLinked="0"/>
        <c:tickLblPos val="nextTo"/>
        <c:spPr>
          <a:ln w="25400">
            <a:solidFill>
              <a:schemeClr val="tx1"/>
            </a:solidFill>
          </a:ln>
        </c:spPr>
        <c:crossAx val="133133824"/>
        <c:crosses val="autoZero"/>
        <c:crossBetween val="between"/>
      </c:valAx>
    </c:plotArea>
    <c:plotVisOnly val="1"/>
  </c:chart>
  <c:txPr>
    <a:bodyPr/>
    <a:lstStyle/>
    <a:p>
      <a:pPr>
        <a:defRPr sz="1400" b="1" i="0" baseline="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1"/>
          <c:order val="0"/>
          <c:tx>
            <c:strRef>
              <c:f>'Сводная таблица'!$C$3</c:f>
              <c:strCache>
                <c:ptCount val="1"/>
                <c:pt idx="0">
                  <c:v>Средний балл(%) 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таблица'!$D$5:$D$15</c:f>
              <c:numCache>
                <c:formatCode>0.0</c:formatCode>
                <c:ptCount val="11"/>
                <c:pt idx="0">
                  <c:v>60.4</c:v>
                </c:pt>
                <c:pt idx="1">
                  <c:v>53.2</c:v>
                </c:pt>
                <c:pt idx="2">
                  <c:v>73</c:v>
                </c:pt>
                <c:pt idx="3">
                  <c:v>58.6</c:v>
                </c:pt>
                <c:pt idx="4">
                  <c:v>68.599999999999994</c:v>
                </c:pt>
                <c:pt idx="5">
                  <c:v>66.875</c:v>
                </c:pt>
                <c:pt idx="6">
                  <c:v>70.3125</c:v>
                </c:pt>
                <c:pt idx="7">
                  <c:v>55.405405405405403</c:v>
                </c:pt>
                <c:pt idx="8">
                  <c:v>71.851851851851848</c:v>
                </c:pt>
                <c:pt idx="9">
                  <c:v>54.137447405329588</c:v>
                </c:pt>
                <c:pt idx="10">
                  <c:v>82.081686429512501</c:v>
                </c:pt>
              </c:numCache>
            </c:numRef>
          </c:val>
        </c:ser>
        <c:ser>
          <c:idx val="3"/>
          <c:order val="1"/>
          <c:tx>
            <c:strRef>
              <c:f>'Сводная таблица'!$E$3</c:f>
              <c:strCache>
                <c:ptCount val="1"/>
                <c:pt idx="0">
                  <c:v>Средний балл(%) 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таблица'!$F$5:$F$15</c:f>
              <c:numCache>
                <c:formatCode>0.0</c:formatCode>
                <c:ptCount val="11"/>
                <c:pt idx="0">
                  <c:v>57.485014197076595</c:v>
                </c:pt>
                <c:pt idx="1">
                  <c:v>49.04250122129946</c:v>
                </c:pt>
                <c:pt idx="2">
                  <c:v>64.718444419467247</c:v>
                </c:pt>
                <c:pt idx="3">
                  <c:v>54.039460020768445</c:v>
                </c:pt>
                <c:pt idx="4">
                  <c:v>57.2</c:v>
                </c:pt>
                <c:pt idx="5">
                  <c:v>54.54225352112676</c:v>
                </c:pt>
                <c:pt idx="6">
                  <c:v>76.5922158337019</c:v>
                </c:pt>
                <c:pt idx="7">
                  <c:v>54.89408327246165</c:v>
                </c:pt>
                <c:pt idx="8">
                  <c:v>60.180180180180173</c:v>
                </c:pt>
                <c:pt idx="9">
                  <c:v>40.082714382174203</c:v>
                </c:pt>
                <c:pt idx="10">
                  <c:v>89.38935708166477</c:v>
                </c:pt>
              </c:numCache>
            </c:numRef>
          </c:val>
        </c:ser>
        <c:gapWidth val="49"/>
        <c:axId val="97301248"/>
        <c:axId val="97304576"/>
      </c:barChart>
      <c:catAx>
        <c:axId val="9730124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97304576"/>
        <c:crosses val="autoZero"/>
        <c:auto val="1"/>
        <c:lblAlgn val="ctr"/>
        <c:lblOffset val="100"/>
      </c:catAx>
      <c:valAx>
        <c:axId val="9730457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9730124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5"/>
          <c:order val="0"/>
          <c:tx>
            <c:strRef>
              <c:f>'Сводная таблица'!$H$3:$H$4</c:f>
              <c:strCache>
                <c:ptCount val="1"/>
                <c:pt idx="0">
                  <c:v>Самый высокий % выполнения работы 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таблица'!$H$5:$H$15</c:f>
              <c:numCache>
                <c:formatCode>0.0</c:formatCode>
                <c:ptCount val="11"/>
                <c:pt idx="0">
                  <c:v>91.891891891891902</c:v>
                </c:pt>
                <c:pt idx="1">
                  <c:v>80</c:v>
                </c:pt>
                <c:pt idx="2">
                  <c:v>93.548387096774192</c:v>
                </c:pt>
                <c:pt idx="3">
                  <c:v>84.444444444444443</c:v>
                </c:pt>
                <c:pt idx="4">
                  <c:v>100</c:v>
                </c:pt>
                <c:pt idx="5">
                  <c:v>95</c:v>
                </c:pt>
                <c:pt idx="6">
                  <c:v>89.705882352941174</c:v>
                </c:pt>
                <c:pt idx="7">
                  <c:v>81.081081081081081</c:v>
                </c:pt>
                <c:pt idx="8">
                  <c:v>82.222222222222214</c:v>
                </c:pt>
                <c:pt idx="9">
                  <c:v>93.548387096774192</c:v>
                </c:pt>
                <c:pt idx="10">
                  <c:v>100</c:v>
                </c:pt>
              </c:numCache>
            </c:numRef>
          </c:val>
        </c:ser>
        <c:ser>
          <c:idx val="6"/>
          <c:order val="1"/>
          <c:tx>
            <c:strRef>
              <c:f>'Сводная таблица'!$I$3:$I$4</c:f>
              <c:strCache>
                <c:ptCount val="1"/>
                <c:pt idx="0">
                  <c:v>Самый высокий % выполнения работы 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таблица'!$I$5:$I$15</c:f>
              <c:numCache>
                <c:formatCode>0.0</c:formatCode>
                <c:ptCount val="11"/>
                <c:pt idx="0">
                  <c:v>100</c:v>
                </c:pt>
                <c:pt idx="1">
                  <c:v>89.130434782608688</c:v>
                </c:pt>
                <c:pt idx="2">
                  <c:v>100</c:v>
                </c:pt>
                <c:pt idx="3">
                  <c:v>88.888888888888886</c:v>
                </c:pt>
                <c:pt idx="4">
                  <c:v>100</c:v>
                </c:pt>
                <c:pt idx="5">
                  <c:v>95</c:v>
                </c:pt>
                <c:pt idx="6">
                  <c:v>100</c:v>
                </c:pt>
                <c:pt idx="7">
                  <c:v>94.594594594594597</c:v>
                </c:pt>
                <c:pt idx="8">
                  <c:v>2</c:v>
                </c:pt>
                <c:pt idx="9">
                  <c:v>90.625</c:v>
                </c:pt>
                <c:pt idx="10">
                  <c:v>100</c:v>
                </c:pt>
              </c:numCache>
            </c:numRef>
          </c:val>
        </c:ser>
        <c:gapWidth val="27"/>
        <c:axId val="97363072"/>
        <c:axId val="97364608"/>
      </c:barChart>
      <c:catAx>
        <c:axId val="97363072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97364608"/>
        <c:crosses val="autoZero"/>
        <c:auto val="1"/>
        <c:lblAlgn val="ctr"/>
        <c:lblOffset val="100"/>
      </c:catAx>
      <c:valAx>
        <c:axId val="97364608"/>
        <c:scaling>
          <c:orientation val="minMax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97363072"/>
        <c:crosses val="autoZero"/>
        <c:crossBetween val="between"/>
        <c:majorUnit val="10"/>
      </c:valAx>
    </c:plotArea>
    <c:legend>
      <c:legendPos val="b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2948836401237033E-2"/>
          <c:y val="2.2028157736353991E-2"/>
          <c:w val="0.79026807720929815"/>
          <c:h val="0.7326982301448407"/>
        </c:manualLayout>
      </c:layout>
      <c:barChart>
        <c:barDir val="col"/>
        <c:grouping val="clustered"/>
        <c:ser>
          <c:idx val="9"/>
          <c:order val="0"/>
          <c:tx>
            <c:strRef>
              <c:f>'Сводная таблица'!$L$4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таблица'!$L$5:$L$15</c:f>
              <c:numCache>
                <c:formatCode>0.0</c:formatCode>
                <c:ptCount val="11"/>
                <c:pt idx="0">
                  <c:v>59.036144578313255</c:v>
                </c:pt>
                <c:pt idx="1">
                  <c:v>54.838709677419352</c:v>
                </c:pt>
                <c:pt idx="2">
                  <c:v>20</c:v>
                </c:pt>
                <c:pt idx="3">
                  <c:v>41.666666666666671</c:v>
                </c:pt>
                <c:pt idx="4">
                  <c:v>26.923076923076923</c:v>
                </c:pt>
                <c:pt idx="5">
                  <c:v>25</c:v>
                </c:pt>
                <c:pt idx="6">
                  <c:v>31.25</c:v>
                </c:pt>
                <c:pt idx="7">
                  <c:v>43.75</c:v>
                </c:pt>
                <c:pt idx="8">
                  <c:v>33.333333333333329</c:v>
                </c:pt>
                <c:pt idx="9">
                  <c:v>42.028985507246375</c:v>
                </c:pt>
                <c:pt idx="10">
                  <c:v>17.391304347826086</c:v>
                </c:pt>
              </c:numCache>
            </c:numRef>
          </c:val>
        </c:ser>
        <c:ser>
          <c:idx val="10"/>
          <c:order val="1"/>
          <c:tx>
            <c:strRef>
              <c:f>'Сводная таблица'!$M$4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таблица'!$M$5:$M$15</c:f>
              <c:numCache>
                <c:formatCode>0.0</c:formatCode>
                <c:ptCount val="11"/>
                <c:pt idx="0">
                  <c:v>60.797665369649799</c:v>
                </c:pt>
                <c:pt idx="1">
                  <c:v>62.022471910112365</c:v>
                </c:pt>
                <c:pt idx="2">
                  <c:v>36.860068259385663</c:v>
                </c:pt>
                <c:pt idx="3">
                  <c:v>43.925233644859816</c:v>
                </c:pt>
                <c:pt idx="4">
                  <c:v>44.181034482758619</c:v>
                </c:pt>
                <c:pt idx="5">
                  <c:v>38.732394366197184</c:v>
                </c:pt>
                <c:pt idx="6">
                  <c:v>20.300751879699249</c:v>
                </c:pt>
                <c:pt idx="7">
                  <c:v>45.945945945945951</c:v>
                </c:pt>
                <c:pt idx="8">
                  <c:v>21.621621621621621</c:v>
                </c:pt>
                <c:pt idx="9">
                  <c:v>60.408432147562586</c:v>
                </c:pt>
                <c:pt idx="10">
                  <c:v>31.884057971014489</c:v>
                </c:pt>
              </c:numCache>
            </c:numRef>
          </c:val>
        </c:ser>
        <c:gapWidth val="29"/>
        <c:axId val="97246592"/>
        <c:axId val="97373568"/>
      </c:barChart>
      <c:catAx>
        <c:axId val="97246592"/>
        <c:scaling>
          <c:orientation val="minMax"/>
        </c:scaling>
        <c:axPos val="b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97373568"/>
        <c:crosses val="autoZero"/>
        <c:auto val="1"/>
        <c:lblAlgn val="ctr"/>
        <c:lblOffset val="100"/>
      </c:catAx>
      <c:valAx>
        <c:axId val="97373568"/>
        <c:scaling>
          <c:orientation val="minMax"/>
        </c:scaling>
        <c:axPos val="l"/>
        <c:majorGridlines/>
        <c:numFmt formatCode="0.0" sourceLinked="1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972465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11"/>
          <c:order val="0"/>
          <c:tx>
            <c:strRef>
              <c:f>'Сводная таблица'!$N$4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таблица'!$N$5:$N$15</c:f>
              <c:numCache>
                <c:formatCode>0.0</c:formatCode>
                <c:ptCount val="11"/>
                <c:pt idx="0">
                  <c:v>39.75903614457831</c:v>
                </c:pt>
                <c:pt idx="1">
                  <c:v>41.935483870967744</c:v>
                </c:pt>
                <c:pt idx="2">
                  <c:v>48</c:v>
                </c:pt>
                <c:pt idx="3">
                  <c:v>37.5</c:v>
                </c:pt>
                <c:pt idx="4">
                  <c:v>44.230769230769226</c:v>
                </c:pt>
                <c:pt idx="5">
                  <c:v>32.142857142857146</c:v>
                </c:pt>
                <c:pt idx="6">
                  <c:v>62.5</c:v>
                </c:pt>
                <c:pt idx="7">
                  <c:v>50</c:v>
                </c:pt>
                <c:pt idx="8">
                  <c:v>33.333333333333329</c:v>
                </c:pt>
                <c:pt idx="9">
                  <c:v>34.057971014492757</c:v>
                </c:pt>
                <c:pt idx="10">
                  <c:v>40.579710144927539</c:v>
                </c:pt>
              </c:numCache>
            </c:numRef>
          </c:val>
        </c:ser>
        <c:ser>
          <c:idx val="12"/>
          <c:order val="1"/>
          <c:tx>
            <c:strRef>
              <c:f>'Сводная таблица'!$O$4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таблица'!$O$5:$O$15</c:f>
              <c:numCache>
                <c:formatCode>0.0</c:formatCode>
                <c:ptCount val="11"/>
                <c:pt idx="0">
                  <c:v>30.739299610894943</c:v>
                </c:pt>
                <c:pt idx="1">
                  <c:v>30.337078651685395</c:v>
                </c:pt>
                <c:pt idx="2">
                  <c:v>38.737201365187715</c:v>
                </c:pt>
                <c:pt idx="3">
                  <c:v>42.990654205607477</c:v>
                </c:pt>
                <c:pt idx="4">
                  <c:v>40.086206896551722</c:v>
                </c:pt>
                <c:pt idx="5">
                  <c:v>28.87323943661972</c:v>
                </c:pt>
                <c:pt idx="6">
                  <c:v>48.872180451127818</c:v>
                </c:pt>
                <c:pt idx="7">
                  <c:v>43.243243243243242</c:v>
                </c:pt>
                <c:pt idx="8">
                  <c:v>16.216216216216218</c:v>
                </c:pt>
                <c:pt idx="9">
                  <c:v>24.769433465085637</c:v>
                </c:pt>
                <c:pt idx="10">
                  <c:v>39.920948616600796</c:v>
                </c:pt>
              </c:numCache>
            </c:numRef>
          </c:val>
        </c:ser>
        <c:gapWidth val="24"/>
        <c:axId val="97335168"/>
        <c:axId val="97337344"/>
      </c:barChart>
      <c:catAx>
        <c:axId val="97335168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97337344"/>
        <c:crosses val="autoZero"/>
        <c:auto val="1"/>
        <c:lblAlgn val="ctr"/>
        <c:lblOffset val="100"/>
      </c:catAx>
      <c:valAx>
        <c:axId val="97337344"/>
        <c:scaling>
          <c:orientation val="minMax"/>
          <c:max val="70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973351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11"/>
          <c:order val="0"/>
          <c:tx>
            <c:strRef>
              <c:f>'Сводная таблица'!$P$4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таблица'!$P$5:$P$15</c:f>
              <c:numCache>
                <c:formatCode>0.0</c:formatCode>
                <c:ptCount val="11"/>
                <c:pt idx="0">
                  <c:v>1.2048192771084338</c:v>
                </c:pt>
                <c:pt idx="1">
                  <c:v>3.225806451612903</c:v>
                </c:pt>
                <c:pt idx="2">
                  <c:v>32</c:v>
                </c:pt>
                <c:pt idx="3">
                  <c:v>20.833333333333336</c:v>
                </c:pt>
                <c:pt idx="4">
                  <c:v>28.846153846153843</c:v>
                </c:pt>
                <c:pt idx="5">
                  <c:v>42.857142857142854</c:v>
                </c:pt>
                <c:pt idx="6">
                  <c:v>6.25</c:v>
                </c:pt>
                <c:pt idx="7">
                  <c:v>6</c:v>
                </c:pt>
                <c:pt idx="8">
                  <c:v>33.333333333333329</c:v>
                </c:pt>
                <c:pt idx="9">
                  <c:v>23.913043478260871</c:v>
                </c:pt>
                <c:pt idx="10">
                  <c:v>33.962264150943398</c:v>
                </c:pt>
              </c:numCache>
            </c:numRef>
          </c:val>
        </c:ser>
        <c:ser>
          <c:idx val="12"/>
          <c:order val="1"/>
          <c:tx>
            <c:strRef>
              <c:f>'Сводная таблица'!$Q$4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таблица'!$Q$5:$Q$15</c:f>
              <c:numCache>
                <c:formatCode>0.0</c:formatCode>
                <c:ptCount val="11"/>
                <c:pt idx="0">
                  <c:v>4.3774319066147855</c:v>
                </c:pt>
                <c:pt idx="1">
                  <c:v>4.0449438202247192</c:v>
                </c:pt>
                <c:pt idx="2">
                  <c:v>20.30716723549488</c:v>
                </c:pt>
                <c:pt idx="3">
                  <c:v>13.084112149532709</c:v>
                </c:pt>
                <c:pt idx="4">
                  <c:v>13.146551724137931</c:v>
                </c:pt>
                <c:pt idx="5">
                  <c:v>24.647887323943664</c:v>
                </c:pt>
                <c:pt idx="6">
                  <c:v>30.075187969924812</c:v>
                </c:pt>
                <c:pt idx="7">
                  <c:v>8.1081081081081088</c:v>
                </c:pt>
                <c:pt idx="8">
                  <c:v>18.918918918918919</c:v>
                </c:pt>
                <c:pt idx="9">
                  <c:v>10.540184453227932</c:v>
                </c:pt>
                <c:pt idx="10">
                  <c:v>25.098814229249012</c:v>
                </c:pt>
              </c:numCache>
            </c:numRef>
          </c:val>
        </c:ser>
        <c:gapWidth val="24"/>
        <c:axId val="50836608"/>
        <c:axId val="97411456"/>
      </c:barChart>
      <c:catAx>
        <c:axId val="50836608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97411456"/>
        <c:crosses val="autoZero"/>
        <c:auto val="1"/>
        <c:lblAlgn val="ctr"/>
        <c:lblOffset val="100"/>
      </c:catAx>
      <c:valAx>
        <c:axId val="97411456"/>
        <c:scaling>
          <c:orientation val="minMax"/>
          <c:max val="50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508366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11"/>
          <c:order val="0"/>
          <c:tx>
            <c:strRef>
              <c:f>'Сводная таблица'!$R$4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таблица'!$R$5:$R$15</c:f>
              <c:numCache>
                <c:formatCode>0.0</c:formatCode>
                <c:ptCount val="11"/>
                <c:pt idx="0">
                  <c:v>58.04195804195804</c:v>
                </c:pt>
                <c:pt idx="1">
                  <c:v>21.678321678321677</c:v>
                </c:pt>
                <c:pt idx="2">
                  <c:v>17.482517482517483</c:v>
                </c:pt>
                <c:pt idx="3">
                  <c:v>16.783216783216783</c:v>
                </c:pt>
                <c:pt idx="4">
                  <c:v>36.363636363636367</c:v>
                </c:pt>
                <c:pt idx="5">
                  <c:v>19.58041958041958</c:v>
                </c:pt>
                <c:pt idx="6">
                  <c:v>11.188811188811188</c:v>
                </c:pt>
                <c:pt idx="7">
                  <c:v>11.188811188811188</c:v>
                </c:pt>
                <c:pt idx="8">
                  <c:v>2.0979020979020979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ser>
          <c:idx val="12"/>
          <c:order val="1"/>
          <c:tx>
            <c:strRef>
              <c:f>'Сводная таблица'!$S$4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таблица'!$S$5:$S$15</c:f>
              <c:numCache>
                <c:formatCode>0.0</c:formatCode>
                <c:ptCount val="11"/>
                <c:pt idx="0">
                  <c:v>67.720685111989468</c:v>
                </c:pt>
                <c:pt idx="1">
                  <c:v>29.314888010540187</c:v>
                </c:pt>
                <c:pt idx="2">
                  <c:v>38.603425559947297</c:v>
                </c:pt>
                <c:pt idx="3">
                  <c:v>7.0487483530961796</c:v>
                </c:pt>
                <c:pt idx="4">
                  <c:v>30.566534914361</c:v>
                </c:pt>
                <c:pt idx="5">
                  <c:v>9.3237032173342094</c:v>
                </c:pt>
                <c:pt idx="6">
                  <c:v>8.7615283267457187</c:v>
                </c:pt>
                <c:pt idx="7">
                  <c:v>4.874835309617918</c:v>
                </c:pt>
                <c:pt idx="8">
                  <c:v>2.437417654808959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gapWidth val="24"/>
        <c:axId val="49710208"/>
        <c:axId val="96567680"/>
      </c:barChart>
      <c:catAx>
        <c:axId val="49710208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96567680"/>
        <c:crosses val="autoZero"/>
        <c:auto val="1"/>
        <c:lblAlgn val="ctr"/>
        <c:lblOffset val="100"/>
      </c:catAx>
      <c:valAx>
        <c:axId val="96567680"/>
        <c:scaling>
          <c:orientation val="minMax"/>
          <c:max val="110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497102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12"/>
          <c:order val="0"/>
          <c:tx>
            <c:strRef>
              <c:f>'Сводная таблица'!$T$4</c:f>
              <c:strCache>
                <c:ptCount val="1"/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таблица'!$T$5:$T$15</c:f>
              <c:numCache>
                <c:formatCode>0.00</c:formatCode>
                <c:ptCount val="11"/>
                <c:pt idx="0">
                  <c:v>0.30990860996843123</c:v>
                </c:pt>
                <c:pt idx="1">
                  <c:v>0.80226822898465167</c:v>
                </c:pt>
                <c:pt idx="2">
                  <c:v>0.23053083207430103</c:v>
                </c:pt>
                <c:pt idx="3">
                  <c:v>0.67501280775912387</c:v>
                </c:pt>
                <c:pt idx="4">
                  <c:v>0.33619953858952961</c:v>
                </c:pt>
                <c:pt idx="5">
                  <c:v>0.42663886830575848</c:v>
                </c:pt>
                <c:pt idx="6">
                  <c:v>0.2294157338705618</c:v>
                </c:pt>
                <c:pt idx="7">
                  <c:v>0.5107539184552492</c:v>
                </c:pt>
                <c:pt idx="8">
                  <c:v>0</c:v>
                </c:pt>
                <c:pt idx="9">
                  <c:v>0.59728396349729973</c:v>
                </c:pt>
                <c:pt idx="10">
                  <c:v>0.44805394218543543</c:v>
                </c:pt>
              </c:numCache>
            </c:numRef>
          </c:val>
        </c:ser>
        <c:gapWidth val="24"/>
        <c:axId val="49711360"/>
        <c:axId val="97300864"/>
      </c:barChart>
      <c:catAx>
        <c:axId val="49711360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97300864"/>
        <c:crosses val="autoZero"/>
        <c:auto val="1"/>
        <c:lblAlgn val="ctr"/>
        <c:lblOffset val="100"/>
      </c:catAx>
      <c:valAx>
        <c:axId val="97300864"/>
        <c:scaling>
          <c:orientation val="minMax"/>
          <c:max val="1.1000000000000001"/>
          <c:min val="-0.1"/>
        </c:scaling>
        <c:axPos val="l"/>
        <c:majorGridlines/>
        <c:numFmt formatCode="0.0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49711360"/>
        <c:crosses val="autoZero"/>
        <c:crossBetween val="between"/>
        <c:majorUnit val="0.1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11"/>
          <c:order val="0"/>
          <c:tx>
            <c:strRef>
              <c:f>'Сводная таблица'!$U$4</c:f>
              <c:strCache>
                <c:ptCount val="1"/>
                <c:pt idx="0">
                  <c:v>по школе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таблица'!$U$5:$U$15</c:f>
              <c:numCache>
                <c:formatCode>0.0</c:formatCode>
                <c:ptCount val="1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ser>
          <c:idx val="0"/>
          <c:order val="1"/>
          <c:tx>
            <c:strRef>
              <c:f>'Сводная таблица'!$V$4</c:f>
              <c:strCache>
                <c:ptCount val="1"/>
                <c:pt idx="0">
                  <c:v>по городу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'Сводная таблица'!$B$5:$B$15</c:f>
              <c:strCache>
                <c:ptCount val="11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Физика</c:v>
                </c:pt>
                <c:pt idx="4">
                  <c:v>Информатика и ИКТ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Русский язык</c:v>
                </c:pt>
              </c:strCache>
            </c:strRef>
          </c:cat>
          <c:val>
            <c:numRef>
              <c:f>'Сводная таблица'!$V$5:$V$15</c:f>
              <c:numCache>
                <c:formatCode>0.0</c:formatCode>
                <c:ptCount val="11"/>
                <c:pt idx="0">
                  <c:v>95.91439688715954</c:v>
                </c:pt>
                <c:pt idx="1">
                  <c:v>96.404494382022477</c:v>
                </c:pt>
                <c:pt idx="2">
                  <c:v>95.904436860068259</c:v>
                </c:pt>
                <c:pt idx="3">
                  <c:v>100</c:v>
                </c:pt>
                <c:pt idx="4">
                  <c:v>97.41379310344827</c:v>
                </c:pt>
                <c:pt idx="5">
                  <c:v>92.25352112676056</c:v>
                </c:pt>
                <c:pt idx="6">
                  <c:v>99.248120300751879</c:v>
                </c:pt>
                <c:pt idx="7">
                  <c:v>97.297297297297305</c:v>
                </c:pt>
                <c:pt idx="8">
                  <c:v>56.756756756756758</c:v>
                </c:pt>
                <c:pt idx="9">
                  <c:v>95.718050065876142</c:v>
                </c:pt>
                <c:pt idx="10">
                  <c:v>96.903820816864297</c:v>
                </c:pt>
              </c:numCache>
            </c:numRef>
          </c:val>
        </c:ser>
        <c:gapWidth val="24"/>
        <c:axId val="97295360"/>
        <c:axId val="97366784"/>
      </c:barChart>
      <c:catAx>
        <c:axId val="97295360"/>
        <c:scaling>
          <c:orientation val="minMax"/>
        </c:scaling>
        <c:axPos val="b"/>
        <c:tickLblPos val="nextTo"/>
        <c:spPr>
          <a:ln w="2540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97366784"/>
        <c:crosses val="autoZero"/>
        <c:auto val="1"/>
        <c:lblAlgn val="ctr"/>
        <c:lblOffset val="100"/>
      </c:catAx>
      <c:valAx>
        <c:axId val="97366784"/>
        <c:scaling>
          <c:orientation val="minMax"/>
          <c:max val="110"/>
        </c:scaling>
        <c:axPos val="l"/>
        <c:majorGridlines/>
        <c:numFmt formatCode="0.0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972953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0.41719</cdr:x>
      <cdr:y>0.03868</cdr:y>
    </cdr:from>
    <cdr:to>
      <cdr:x>0.5689</cdr:x>
      <cdr:y>0.11412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80555" y="235185"/>
          <a:ext cx="1411111" cy="458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/>
            <a:t>% троек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86E9C-49A4-4D5D-A0BD-C5A75D1D4272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B2E42-0E9D-4C2F-B287-A40547DE6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2013</a:t>
            </a: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0DBEC8-C5BF-4537-873D-7814D6A708D3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7EEA6-C230-457A-834F-3649AAC28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93FB3-4E2A-44D9-947E-7B88E45BE501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492896"/>
            <a:ext cx="7175351" cy="1793167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ОГЭ 20</a:t>
            </a:r>
            <a:r>
              <a:rPr lang="en-US" sz="8000" dirty="0" smtClean="0"/>
              <a:t>22</a:t>
            </a:r>
            <a:r>
              <a:rPr lang="ru-RU" sz="8000" dirty="0" smtClean="0"/>
              <a:t> </a:t>
            </a:r>
            <a:endParaRPr lang="ru-RU" sz="8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8586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/>
              <a:t>Результаты</a:t>
            </a:r>
            <a:endParaRPr lang="ru-RU" sz="8000" dirty="0"/>
          </a:p>
        </p:txBody>
      </p:sp>
    </p:spTree>
    <p:extLst>
      <p:ext uri="{BB962C8B-B14F-4D97-AF65-F5344CB8AC3E}">
        <p14:creationId xmlns="" xmlns:p14="http://schemas.microsoft.com/office/powerpoint/2010/main" val="25745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07904" y="188640"/>
            <a:ext cx="1813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Корреляция</a:t>
            </a: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31840" y="0"/>
            <a:ext cx="2333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% успеваемости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80415" y="188640"/>
            <a:ext cx="1637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% качества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0"/>
            <a:ext cx="3068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Уровень </a:t>
            </a:r>
            <a:r>
              <a:rPr lang="ru-RU" sz="2400" b="1" dirty="0" err="1" smtClean="0"/>
              <a:t>обученности</a:t>
            </a:r>
            <a:endParaRPr lang="ru-RU" sz="2400" b="1" dirty="0" smtClean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7784" y="188640"/>
            <a:ext cx="3555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Распределение по зонам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итоговой аттестации по математике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1" y="1557338"/>
          <a:ext cx="9143999" cy="418059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43607"/>
                <a:gridCol w="1658181"/>
                <a:gridCol w="912782"/>
                <a:gridCol w="1325352"/>
                <a:gridCol w="1338253"/>
                <a:gridCol w="1432912"/>
                <a:gridCol w="1432912"/>
              </a:tblGrid>
              <a:tr h="122359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уч-ся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преодол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балл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качества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</a:t>
                      </a: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обученности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566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«А,Б, В,И»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Махнева</a:t>
                      </a:r>
                      <a:r>
                        <a:rPr lang="ru-RU" sz="2000" b="1" baseline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В.П.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</a:t>
                      </a:r>
                      <a:endParaRPr lang="ru-RU" sz="3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45,95</a:t>
                      </a:r>
                      <a:endParaRPr lang="ru-RU" sz="3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40,8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8566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«М»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Павлов Ю.А.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  <a:endParaRPr lang="ru-RU" sz="3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79,26</a:t>
                      </a:r>
                      <a:endParaRPr lang="ru-RU" sz="3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93,1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8566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«Ф»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Семенюк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О.Н.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3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68,59</a:t>
                      </a:r>
                      <a:endParaRPr lang="ru-RU" sz="3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smtClean="0">
                          <a:latin typeface="Times New Roman" pitchFamily="18" charset="0"/>
                          <a:cs typeface="Times New Roman" pitchFamily="18" charset="0"/>
                        </a:rPr>
                        <a:t>81,1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286167948"/>
              </p:ext>
            </p:extLst>
          </p:nvPr>
        </p:nvGraphicFramePr>
        <p:xfrm>
          <a:off x="719138" y="1557338"/>
          <a:ext cx="8424862" cy="498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67544" y="0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ОГЭ по математике в сравнении за 3 года</a:t>
            </a:r>
            <a:endParaRPr lang="ru-RU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604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1720" y="188640"/>
            <a:ext cx="5332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Средний процент выполнения работы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11760" y="0"/>
            <a:ext cx="54327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Самый высокий % выполнения работы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95936" y="188640"/>
            <a:ext cx="1693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% четверок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188640"/>
            <a:ext cx="1553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% пятерок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6" y="260648"/>
            <a:ext cx="1979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% участников</a:t>
            </a:r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/>
        </p:nvGraphicFramePr>
        <p:xfrm>
          <a:off x="-78787" y="389231"/>
          <a:ext cx="9301574" cy="607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5533</TotalTime>
  <Words>103</Words>
  <Application>Microsoft Office PowerPoint</Application>
  <PresentationFormat>Экран (4:3)</PresentationFormat>
  <Paragraphs>47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ОГЭ 2022 </vt:lpstr>
      <vt:lpstr>Результаты итоговой аттестации по математике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Виталий Мещеряков</dc:creator>
  <cp:lastModifiedBy>Виталий Мещеряков</cp:lastModifiedBy>
  <cp:revision>283</cp:revision>
  <dcterms:created xsi:type="dcterms:W3CDTF">2017-08-28T15:12:40Z</dcterms:created>
  <dcterms:modified xsi:type="dcterms:W3CDTF">2022-08-25T10:06:35Z</dcterms:modified>
</cp:coreProperties>
</file>