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91" r:id="rId2"/>
    <p:sldId id="293" r:id="rId3"/>
    <p:sldId id="349" r:id="rId4"/>
    <p:sldId id="295" r:id="rId5"/>
    <p:sldId id="296" r:id="rId6"/>
    <p:sldId id="299" r:id="rId7"/>
    <p:sldId id="350" r:id="rId8"/>
    <p:sldId id="321" r:id="rId9"/>
    <p:sldId id="360" r:id="rId10"/>
    <p:sldId id="361" r:id="rId11"/>
    <p:sldId id="323" r:id="rId12"/>
    <p:sldId id="359" r:id="rId13"/>
    <p:sldId id="368" r:id="rId14"/>
    <p:sldId id="324" r:id="rId15"/>
    <p:sldId id="363" r:id="rId16"/>
    <p:sldId id="369" r:id="rId17"/>
    <p:sldId id="325" r:id="rId18"/>
    <p:sldId id="362" r:id="rId19"/>
    <p:sldId id="370" r:id="rId20"/>
    <p:sldId id="326" r:id="rId21"/>
    <p:sldId id="364" r:id="rId22"/>
    <p:sldId id="371" r:id="rId23"/>
    <p:sldId id="327" r:id="rId24"/>
    <p:sldId id="365" r:id="rId25"/>
    <p:sldId id="372" r:id="rId26"/>
    <p:sldId id="328" r:id="rId27"/>
    <p:sldId id="366" r:id="rId28"/>
    <p:sldId id="373" r:id="rId29"/>
    <p:sldId id="329" r:id="rId30"/>
    <p:sldId id="367" r:id="rId31"/>
    <p:sldId id="374" r:id="rId32"/>
    <p:sldId id="316" r:id="rId33"/>
    <p:sldId id="317" r:id="rId34"/>
    <p:sldId id="318" r:id="rId35"/>
    <p:sldId id="314" r:id="rId36"/>
    <p:sldId id="315" r:id="rId37"/>
    <p:sldId id="334" r:id="rId38"/>
    <p:sldId id="335" r:id="rId39"/>
    <p:sldId id="375" r:id="rId40"/>
    <p:sldId id="376" r:id="rId41"/>
    <p:sldId id="377" r:id="rId42"/>
    <p:sldId id="378" r:id="rId43"/>
    <p:sldId id="379" r:id="rId44"/>
    <p:sldId id="393" r:id="rId45"/>
    <p:sldId id="394" r:id="rId46"/>
    <p:sldId id="336" r:id="rId47"/>
    <p:sldId id="395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07" autoAdjust="0"/>
  </p:normalViewPr>
  <p:slideViewPr>
    <p:cSldViewPr>
      <p:cViewPr>
        <p:scale>
          <a:sx n="70" d="100"/>
          <a:sy n="70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6;&#1091;&#1089;&#1089;&#1082;&#1080;&#1081;\01_580000.xls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88;&#1077;&#1079;&#1091;&#1083;&#1100;&#1090;&#1072;&#1090;&#1099;%20&#1045;&#1043;&#1069;%20&#1087;&#1086;%20&#1074;&#1099;&#1073;&#1086;&#1088;&#1091;%202022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&#1054;&#1090;&#1095;&#1077;&#1090;%202022\11%20&#1082;&#1083;&#1072;&#1089;&#1089;\&#1045;&#1043;&#1069;%20&#1090;&#1072;&#1073;&#1083;&#1080;&#1094;&#1099;%20&#1075;&#1088;&#1072;&#1092;&#1080;&#1082;&#1080;%20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2.0020016864105584E-3"/>
                  <c:y val="-4.729844736710363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-6.0060050592316543E-3"/>
                  <c:y val="3.996366939146233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0"/>
                  <c:y val="-2.543142597638518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7"/>
              <c:layout>
                <c:manualLayout>
                  <c:x val="0"/>
                  <c:y val="5.81289736603087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showVal val="1"/>
          </c:dLbls>
          <c:cat>
            <c:strRef>
              <c:f>'русский язык'!$A$9:$A$29</c:f>
              <c:strCache>
                <c:ptCount val="2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№29</c:v>
                </c:pt>
                <c:pt idx="18">
                  <c:v>№32</c:v>
                </c:pt>
                <c:pt idx="19">
                  <c:v>№36</c:v>
                </c:pt>
              </c:strCache>
            </c:strRef>
          </c:cat>
          <c:val>
            <c:numRef>
              <c:f>'русский язык'!$D$9:$D$29</c:f>
              <c:numCache>
                <c:formatCode>General</c:formatCode>
                <c:ptCount val="20"/>
                <c:pt idx="0">
                  <c:v>61.9</c:v>
                </c:pt>
                <c:pt idx="1">
                  <c:v>68.3</c:v>
                </c:pt>
                <c:pt idx="2">
                  <c:v>58.9</c:v>
                </c:pt>
                <c:pt idx="3">
                  <c:v>72.599999999999994</c:v>
                </c:pt>
                <c:pt idx="4">
                  <c:v>70.099999999999994</c:v>
                </c:pt>
                <c:pt idx="5">
                  <c:v>67.099999999999994</c:v>
                </c:pt>
                <c:pt idx="6">
                  <c:v>74.900000000000006</c:v>
                </c:pt>
                <c:pt idx="7">
                  <c:v>61.8</c:v>
                </c:pt>
                <c:pt idx="8">
                  <c:v>67.8</c:v>
                </c:pt>
                <c:pt idx="9">
                  <c:v>40.800000000000004</c:v>
                </c:pt>
                <c:pt idx="10">
                  <c:v>50.7</c:v>
                </c:pt>
                <c:pt idx="11">
                  <c:v>72.599999999999994</c:v>
                </c:pt>
                <c:pt idx="12">
                  <c:v>55.1</c:v>
                </c:pt>
                <c:pt idx="13">
                  <c:v>75.599999999999994</c:v>
                </c:pt>
                <c:pt idx="14">
                  <c:v>56.3</c:v>
                </c:pt>
                <c:pt idx="15">
                  <c:v>59.6</c:v>
                </c:pt>
                <c:pt idx="16">
                  <c:v>55.6</c:v>
                </c:pt>
                <c:pt idx="17">
                  <c:v>52.9</c:v>
                </c:pt>
                <c:pt idx="18">
                  <c:v>73.3</c:v>
                </c:pt>
                <c:pt idx="19">
                  <c:v>55</c:v>
                </c:pt>
              </c:numCache>
            </c:numRef>
          </c:val>
        </c:ser>
        <c:axId val="158107136"/>
        <c:axId val="158108672"/>
      </c:barChart>
      <c:catAx>
        <c:axId val="1581071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108672"/>
        <c:crosses val="autoZero"/>
        <c:auto val="1"/>
        <c:lblAlgn val="ctr"/>
        <c:lblOffset val="100"/>
      </c:catAx>
      <c:valAx>
        <c:axId val="15810867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10713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3320787029280914E-2"/>
          <c:y val="2.854979969609062E-2"/>
          <c:w val="0.93056981782602621"/>
          <c:h val="0.87764129483814746"/>
        </c:manualLayout>
      </c:layout>
      <c:bar3DChart>
        <c:barDir val="col"/>
        <c:grouping val="clustered"/>
        <c:ser>
          <c:idx val="0"/>
          <c:order val="0"/>
          <c:dPt>
            <c:idx val="6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обществознание!$A$13:$A$33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№26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обществознание!$E$13:$E$33</c:f>
              <c:numCache>
                <c:formatCode>0.0</c:formatCode>
                <c:ptCount val="19"/>
                <c:pt idx="0">
                  <c:v>7.1428571428571415</c:v>
                </c:pt>
                <c:pt idx="1">
                  <c:v>4.3478260869565215</c:v>
                </c:pt>
                <c:pt idx="2">
                  <c:v>18.75</c:v>
                </c:pt>
                <c:pt idx="3">
                  <c:v>5.5555555555555456</c:v>
                </c:pt>
                <c:pt idx="4">
                  <c:v>7.1428571428571415</c:v>
                </c:pt>
                <c:pt idx="5">
                  <c:v>0</c:v>
                </c:pt>
                <c:pt idx="6">
                  <c:v>7.6923076923076925</c:v>
                </c:pt>
                <c:pt idx="7">
                  <c:v>0</c:v>
                </c:pt>
                <c:pt idx="8">
                  <c:v>6.666666666666667</c:v>
                </c:pt>
                <c:pt idx="9">
                  <c:v>25</c:v>
                </c:pt>
                <c:pt idx="10">
                  <c:v>9.5238095238095237</c:v>
                </c:pt>
                <c:pt idx="11">
                  <c:v>0</c:v>
                </c:pt>
                <c:pt idx="12">
                  <c:v>4.5454545454545459</c:v>
                </c:pt>
                <c:pt idx="13">
                  <c:v>0</c:v>
                </c:pt>
                <c:pt idx="14">
                  <c:v>12.5</c:v>
                </c:pt>
                <c:pt idx="15">
                  <c:v>16.666666666666664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hape val="cone"/>
        <c:axId val="158326144"/>
        <c:axId val="158471296"/>
        <c:axId val="0"/>
      </c:bar3DChart>
      <c:catAx>
        <c:axId val="1583261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471296"/>
        <c:crosses val="autoZero"/>
        <c:auto val="1"/>
        <c:lblAlgn val="ctr"/>
        <c:lblOffset val="100"/>
      </c:catAx>
      <c:valAx>
        <c:axId val="158471296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326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127627911109275E-2"/>
          <c:y val="3.8697105307879696E-2"/>
          <c:w val="0.92181305968629801"/>
          <c:h val="0.84972903566910507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4.4962221753310659E-3"/>
                  <c:y val="-3.869483940406730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224914762946592E-2"/>
                  <c:y val="4.879523153131053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10842881166802E-2"/>
                  <c:y val="-2.325249343832020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998471100844414E-2"/>
                  <c:y val="5.20926251125086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369827274584656E-2"/>
                  <c:y val="-4.491916010498689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0690901661244438E-2"/>
                  <c:y val="2.526614173228353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103635249186663E-2"/>
                  <c:y val="3.3599475065616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7432646286861335E-2"/>
                  <c:y val="-5.140055409740445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9172580507831374E-2"/>
                  <c:y val="4.848631331155547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7814292674493532E-2"/>
                  <c:y val="-2.695643044619423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7960418910964801E-2"/>
                  <c:y val="-3.446238284962581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061470630698666E-2"/>
                  <c:y val="3.393115428916709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602086410566803E-2"/>
                  <c:y val="-3.3747112546183587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4.0730465814481406E-2"/>
                  <c:y val="6.360417178068575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6156243868670204E-2"/>
                  <c:y val="-3.7008503433473769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6915732853562604E-2"/>
                  <c:y val="4.365465108228378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4.9952282057831837E-2"/>
                  <c:y val="-4.264305091359981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2800069153032518E-2"/>
                  <c:y val="4.6845144356955346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обществознание!$A$13:$A$33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№26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обществознание!$I$13:$I$33</c:f>
              <c:numCache>
                <c:formatCode>0.0</c:formatCode>
                <c:ptCount val="19"/>
                <c:pt idx="0">
                  <c:v>43.75</c:v>
                </c:pt>
                <c:pt idx="1">
                  <c:v>54.761904761904766</c:v>
                </c:pt>
                <c:pt idx="2">
                  <c:v>76.190476190476033</c:v>
                </c:pt>
                <c:pt idx="3">
                  <c:v>45</c:v>
                </c:pt>
                <c:pt idx="4">
                  <c:v>51.851851851851791</c:v>
                </c:pt>
                <c:pt idx="5">
                  <c:v>56.000000000000007</c:v>
                </c:pt>
                <c:pt idx="6">
                  <c:v>24.07407407407409</c:v>
                </c:pt>
                <c:pt idx="7">
                  <c:v>50</c:v>
                </c:pt>
                <c:pt idx="8">
                  <c:v>71.428571428571388</c:v>
                </c:pt>
                <c:pt idx="9">
                  <c:v>36.363636363636289</c:v>
                </c:pt>
                <c:pt idx="10">
                  <c:v>75</c:v>
                </c:pt>
                <c:pt idx="11">
                  <c:v>16.666666666666664</c:v>
                </c:pt>
                <c:pt idx="12">
                  <c:v>44.897959183673429</c:v>
                </c:pt>
                <c:pt idx="13">
                  <c:v>50</c:v>
                </c:pt>
                <c:pt idx="14">
                  <c:v>47.058823529411754</c:v>
                </c:pt>
                <c:pt idx="15">
                  <c:v>54.54545454545454</c:v>
                </c:pt>
                <c:pt idx="16">
                  <c:v>44.444444444444358</c:v>
                </c:pt>
                <c:pt idx="17">
                  <c:v>58.536585365853654</c:v>
                </c:pt>
                <c:pt idx="18">
                  <c:v>20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8508160"/>
        <c:axId val="158509696"/>
      </c:lineChart>
      <c:catAx>
        <c:axId val="158508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509696"/>
        <c:crosses val="autoZero"/>
        <c:auto val="1"/>
        <c:lblAlgn val="ctr"/>
        <c:lblOffset val="100"/>
      </c:catAx>
      <c:valAx>
        <c:axId val="158509696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50816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биология!$A$12:$A$32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№29</c:v>
                </c:pt>
                <c:pt idx="14">
                  <c:v>№32</c:v>
                </c:pt>
              </c:strCache>
            </c:strRef>
          </c:cat>
          <c:val>
            <c:numRef>
              <c:f>биология!$D$12:$D$32</c:f>
              <c:numCache>
                <c:formatCode>General</c:formatCode>
                <c:ptCount val="15"/>
                <c:pt idx="0">
                  <c:v>48</c:v>
                </c:pt>
                <c:pt idx="1">
                  <c:v>48.3</c:v>
                </c:pt>
                <c:pt idx="2">
                  <c:v>59.7</c:v>
                </c:pt>
                <c:pt idx="3">
                  <c:v>42.8</c:v>
                </c:pt>
                <c:pt idx="4">
                  <c:v>51.6</c:v>
                </c:pt>
                <c:pt idx="5">
                  <c:v>46</c:v>
                </c:pt>
                <c:pt idx="6">
                  <c:v>36</c:v>
                </c:pt>
                <c:pt idx="7">
                  <c:v>37</c:v>
                </c:pt>
                <c:pt idx="8">
                  <c:v>78</c:v>
                </c:pt>
                <c:pt idx="9">
                  <c:v>46.3</c:v>
                </c:pt>
                <c:pt idx="10">
                  <c:v>67.3</c:v>
                </c:pt>
                <c:pt idx="11">
                  <c:v>32.700000000000003</c:v>
                </c:pt>
                <c:pt idx="12">
                  <c:v>34.300000000000004</c:v>
                </c:pt>
                <c:pt idx="13">
                  <c:v>26.3</c:v>
                </c:pt>
                <c:pt idx="14">
                  <c:v>58.9</c:v>
                </c:pt>
              </c:numCache>
            </c:numRef>
          </c:val>
        </c:ser>
        <c:gapWidth val="75"/>
        <c:overlap val="-25"/>
        <c:axId val="158602368"/>
        <c:axId val="158603904"/>
      </c:barChart>
      <c:catAx>
        <c:axId val="15860236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03904"/>
        <c:crosses val="autoZero"/>
        <c:auto val="1"/>
        <c:lblAlgn val="ctr"/>
        <c:lblOffset val="100"/>
      </c:catAx>
      <c:valAx>
        <c:axId val="15860390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0236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биология!$A$12:$A$32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№29</c:v>
                </c:pt>
                <c:pt idx="14">
                  <c:v>№32</c:v>
                </c:pt>
              </c:strCache>
            </c:strRef>
          </c:cat>
          <c:val>
            <c:numRef>
              <c:f>биология!$H$12:$H$32</c:f>
              <c:numCache>
                <c:formatCode>0.0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14.285714285714286</c:v>
                </c:pt>
              </c:numCache>
            </c:numRef>
          </c:val>
        </c:ser>
        <c:shape val="cylinder"/>
        <c:axId val="158624768"/>
        <c:axId val="158651136"/>
        <c:axId val="0"/>
      </c:bar3DChart>
      <c:catAx>
        <c:axId val="1586247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51136"/>
        <c:crosses val="autoZero"/>
        <c:auto val="1"/>
        <c:lblAlgn val="ctr"/>
        <c:lblOffset val="100"/>
      </c:catAx>
      <c:valAx>
        <c:axId val="158651136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7402246934242238E-2"/>
          <c:y val="4.0341732283464479E-2"/>
          <c:w val="0.92406168819166457"/>
          <c:h val="0.8433425196850397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7659796201945434E-3"/>
                  <c:y val="1.804389034703999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31067243355144E-2"/>
                  <c:y val="-3.528950131233595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018019834588537E-2"/>
                  <c:y val="-5.991916010498689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457983405083328E-2"/>
                  <c:y val="-3.69561679790026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5374024149670184E-2"/>
                  <c:y val="3.508083989501318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726763933920024E-2"/>
                  <c:y val="-5.140055409740446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836436898652709E-2"/>
                  <c:y val="6.359947506561679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7432646286861321E-2"/>
                  <c:y val="-5.140055409740445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9.6379496680561996E-4"/>
                  <c:y val="-2.825240594925633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0530076186059407E-2"/>
                  <c:y val="-3.695616797900264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047186197313576E-2"/>
                  <c:y val="-5.14009186351706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9227620555113114E-2"/>
                  <c:y val="5.3043832020997383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1.9288683664862048E-2"/>
                  <c:y val="-3.4919160104986878E-2"/>
                </c:manualLayout>
              </c:layout>
              <c:dLblPos val="r"/>
              <c:showVal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2.2922842365292576E-2"/>
                  <c:y val="-4.6770924467774859E-2"/>
                </c:manualLayout>
              </c:layout>
              <c:dLblPos val="r"/>
              <c:showVal val="1"/>
            </c:dLbl>
            <c:dLbl>
              <c:idx val="17"/>
              <c:delete val="1"/>
            </c:dLbl>
            <c:dLbl>
              <c:idx val="18"/>
              <c:layout>
                <c:manualLayout>
                  <c:x val="-4.0129855727060827E-2"/>
                  <c:y val="-4.9821522309711333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биология!$A$12:$A$32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№29</c:v>
                </c:pt>
                <c:pt idx="14">
                  <c:v>№32</c:v>
                </c:pt>
              </c:strCache>
            </c:strRef>
          </c:cat>
          <c:val>
            <c:numRef>
              <c:f>биология!$I$12:$I$32</c:f>
              <c:numCache>
                <c:formatCode>0.0</c:formatCode>
                <c:ptCount val="15"/>
                <c:pt idx="0">
                  <c:v>15.625</c:v>
                </c:pt>
                <c:pt idx="1">
                  <c:v>19.047619047619026</c:v>
                </c:pt>
                <c:pt idx="2">
                  <c:v>17.5</c:v>
                </c:pt>
                <c:pt idx="3">
                  <c:v>20.370370370370349</c:v>
                </c:pt>
                <c:pt idx="4">
                  <c:v>32</c:v>
                </c:pt>
                <c:pt idx="5">
                  <c:v>16.666666666666664</c:v>
                </c:pt>
                <c:pt idx="6">
                  <c:v>31.818181818181817</c:v>
                </c:pt>
                <c:pt idx="7">
                  <c:v>19.047619047619026</c:v>
                </c:pt>
                <c:pt idx="8">
                  <c:v>9.0909090909091006</c:v>
                </c:pt>
                <c:pt idx="9">
                  <c:v>14.285714285714286</c:v>
                </c:pt>
                <c:pt idx="10">
                  <c:v>16.326530612244888</c:v>
                </c:pt>
                <c:pt idx="11">
                  <c:v>16.666666666666664</c:v>
                </c:pt>
                <c:pt idx="12">
                  <c:v>27.272727272727202</c:v>
                </c:pt>
                <c:pt idx="13">
                  <c:v>33.333333333333329</c:v>
                </c:pt>
                <c:pt idx="14">
                  <c:v>17.073170731707297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8683904"/>
        <c:axId val="158685440"/>
      </c:lineChart>
      <c:catAx>
        <c:axId val="158683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85440"/>
        <c:crosses val="autoZero"/>
        <c:auto val="1"/>
        <c:lblAlgn val="ctr"/>
        <c:lblOffset val="100"/>
      </c:catAx>
      <c:valAx>
        <c:axId val="158685440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839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6.3609021966424595E-2"/>
          <c:y val="2.8252405949256338E-2"/>
          <c:w val="0.92642585596083005"/>
          <c:h val="0.78242016622922139"/>
        </c:manualLayout>
      </c:layout>
      <c:barChart>
        <c:barDir val="col"/>
        <c:grouping val="clustered"/>
        <c:ser>
          <c:idx val="0"/>
          <c:order val="0"/>
          <c:tx>
            <c:strRef>
              <c:f>физика!$D$10:$D$32</c:f>
              <c:strCache>
                <c:ptCount val="1"/>
                <c:pt idx="0">
                  <c:v>45 56,8 50 41,8 72,7 36 66 71 46 46,6 42 35,6 64,9 46,5 39 37,5 40 66,3 33</c:v>
                </c:pt>
              </c:strCache>
            </c:strRef>
          </c:tx>
          <c:spPr>
            <a:solidFill>
              <a:srgbClr val="FFFF00"/>
            </a:solidFill>
          </c:spPr>
          <c:dPt>
            <c:idx val="4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5"/>
            <c:spPr>
              <a:solidFill>
                <a:srgbClr val="7030A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физика!$A$38:$A$58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физика!$D$10:$D$32</c:f>
              <c:numCache>
                <c:formatCode>General</c:formatCode>
                <c:ptCount val="17"/>
                <c:pt idx="0">
                  <c:v>45</c:v>
                </c:pt>
                <c:pt idx="1">
                  <c:v>56.8</c:v>
                </c:pt>
                <c:pt idx="2">
                  <c:v>50</c:v>
                </c:pt>
                <c:pt idx="3">
                  <c:v>41.8</c:v>
                </c:pt>
                <c:pt idx="4">
                  <c:v>72.7</c:v>
                </c:pt>
                <c:pt idx="5">
                  <c:v>36</c:v>
                </c:pt>
                <c:pt idx="6">
                  <c:v>66</c:v>
                </c:pt>
                <c:pt idx="7">
                  <c:v>71</c:v>
                </c:pt>
                <c:pt idx="8">
                  <c:v>46</c:v>
                </c:pt>
                <c:pt idx="9">
                  <c:v>42</c:v>
                </c:pt>
                <c:pt idx="10">
                  <c:v>64.900000000000006</c:v>
                </c:pt>
                <c:pt idx="11">
                  <c:v>46.5</c:v>
                </c:pt>
                <c:pt idx="12">
                  <c:v>39</c:v>
                </c:pt>
                <c:pt idx="13">
                  <c:v>37.5</c:v>
                </c:pt>
                <c:pt idx="14">
                  <c:v>40</c:v>
                </c:pt>
                <c:pt idx="15">
                  <c:v>66.3</c:v>
                </c:pt>
                <c:pt idx="16">
                  <c:v>33</c:v>
                </c:pt>
              </c:numCache>
            </c:numRef>
          </c:val>
        </c:ser>
        <c:gapWidth val="75"/>
        <c:overlap val="-25"/>
        <c:axId val="158823552"/>
        <c:axId val="158825088"/>
      </c:barChart>
      <c:catAx>
        <c:axId val="1588235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825088"/>
        <c:crosses val="autoZero"/>
        <c:auto val="1"/>
        <c:lblAlgn val="ctr"/>
        <c:lblOffset val="100"/>
      </c:catAx>
      <c:valAx>
        <c:axId val="15882508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82355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физика!$A$10:$A$32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физика!$H$10:$H$32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22.222222222222182</c:v>
                </c:pt>
                <c:pt idx="5">
                  <c:v>0</c:v>
                </c:pt>
                <c:pt idx="6">
                  <c:v>33.333333333333329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33.333333333333329</c:v>
                </c:pt>
                <c:pt idx="16">
                  <c:v>0</c:v>
                </c:pt>
              </c:numCache>
            </c:numRef>
          </c:val>
        </c:ser>
        <c:shape val="cylinder"/>
        <c:axId val="158845952"/>
        <c:axId val="158733056"/>
        <c:axId val="0"/>
      </c:bar3DChart>
      <c:catAx>
        <c:axId val="15884595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733056"/>
        <c:crosses val="autoZero"/>
        <c:auto val="1"/>
        <c:lblAlgn val="ctr"/>
        <c:lblOffset val="100"/>
      </c:catAx>
      <c:valAx>
        <c:axId val="158733056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845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750182268883056E-2"/>
          <c:y val="1.6338740789931382E-2"/>
          <c:w val="0.89703521434820754"/>
          <c:h val="0.87417069854220064"/>
        </c:manualLayout>
      </c:layout>
      <c:lineChart>
        <c:grouping val="stacked"/>
        <c:ser>
          <c:idx val="0"/>
          <c:order val="0"/>
          <c:dLbls>
            <c:dLbl>
              <c:idx val="2"/>
              <c:layout>
                <c:manualLayout>
                  <c:x val="-2.6590363956860711E-2"/>
                  <c:y val="4.598008375503931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55050638858568E-2"/>
                  <c:y val="4.928860319259093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1399766146324576E-2"/>
                  <c:y val="-3.673290218375315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556299742478361E-2"/>
                  <c:y val="3.274600600483252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1.0439623714599604E-2"/>
                  <c:y val="3.605452544238421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5.2673880098769617E-2"/>
                  <c:y val="4.2671564317487608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838489065044528E-2"/>
                  <c:y val="3.2746006004832524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2166926307831968E-2"/>
                  <c:y val="4.9288603192590999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физика!$A$10:$A$32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физика!$I$10:$I$32</c:f>
              <c:numCache>
                <c:formatCode>0.0</c:formatCode>
                <c:ptCount val="17"/>
                <c:pt idx="0">
                  <c:v>9.3750000000000124</c:v>
                </c:pt>
                <c:pt idx="1">
                  <c:v>9.5238095238095237</c:v>
                </c:pt>
                <c:pt idx="2">
                  <c:v>9.5238095238095237</c:v>
                </c:pt>
                <c:pt idx="3">
                  <c:v>12.5</c:v>
                </c:pt>
                <c:pt idx="4">
                  <c:v>16.666666666666664</c:v>
                </c:pt>
                <c:pt idx="5">
                  <c:v>4</c:v>
                </c:pt>
                <c:pt idx="6">
                  <c:v>16.666666666666664</c:v>
                </c:pt>
                <c:pt idx="7">
                  <c:v>9.0909090909091006</c:v>
                </c:pt>
                <c:pt idx="8">
                  <c:v>4.7619047619047619</c:v>
                </c:pt>
                <c:pt idx="9">
                  <c:v>3.5714285714285707</c:v>
                </c:pt>
                <c:pt idx="10">
                  <c:v>16.326530612244888</c:v>
                </c:pt>
                <c:pt idx="11">
                  <c:v>11.111111111111095</c:v>
                </c:pt>
                <c:pt idx="12">
                  <c:v>5.8823529411764675</c:v>
                </c:pt>
                <c:pt idx="13">
                  <c:v>18.181818181818208</c:v>
                </c:pt>
                <c:pt idx="14">
                  <c:v>11.111111111111095</c:v>
                </c:pt>
                <c:pt idx="15">
                  <c:v>14.634146341463413</c:v>
                </c:pt>
                <c:pt idx="16">
                  <c:v>20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8774016"/>
        <c:axId val="158775552"/>
      </c:lineChart>
      <c:catAx>
        <c:axId val="1587740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775552"/>
        <c:crosses val="autoZero"/>
        <c:auto val="1"/>
        <c:lblAlgn val="ctr"/>
        <c:lblOffset val="100"/>
      </c:catAx>
      <c:valAx>
        <c:axId val="158775552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77401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Lbls>
            <c:dLbl>
              <c:idx val="5"/>
              <c:layout>
                <c:manualLayout>
                  <c:x val="3.6538358839160835E-17"/>
                  <c:y val="-4.1666666666666664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история!$A$14:$A$34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№29</c:v>
                </c:pt>
                <c:pt idx="15">
                  <c:v>№32</c:v>
                </c:pt>
              </c:strCache>
            </c:strRef>
          </c:cat>
          <c:val>
            <c:numRef>
              <c:f>история!$D$14:$D$34</c:f>
              <c:numCache>
                <c:formatCode>General</c:formatCode>
                <c:ptCount val="16"/>
                <c:pt idx="0">
                  <c:v>43.1</c:v>
                </c:pt>
                <c:pt idx="1">
                  <c:v>62.1</c:v>
                </c:pt>
                <c:pt idx="2">
                  <c:v>45</c:v>
                </c:pt>
                <c:pt idx="3">
                  <c:v>61.2</c:v>
                </c:pt>
                <c:pt idx="4">
                  <c:v>57.7</c:v>
                </c:pt>
                <c:pt idx="5">
                  <c:v>48.8</c:v>
                </c:pt>
                <c:pt idx="6">
                  <c:v>60</c:v>
                </c:pt>
                <c:pt idx="7">
                  <c:v>55</c:v>
                </c:pt>
                <c:pt idx="8">
                  <c:v>59</c:v>
                </c:pt>
                <c:pt idx="9">
                  <c:v>49</c:v>
                </c:pt>
                <c:pt idx="10">
                  <c:v>68.25</c:v>
                </c:pt>
                <c:pt idx="11">
                  <c:v>69.3</c:v>
                </c:pt>
                <c:pt idx="12">
                  <c:v>72</c:v>
                </c:pt>
                <c:pt idx="13">
                  <c:v>19.7</c:v>
                </c:pt>
                <c:pt idx="14">
                  <c:v>62</c:v>
                </c:pt>
                <c:pt idx="15">
                  <c:v>65.7</c:v>
                </c:pt>
              </c:numCache>
            </c:numRef>
          </c:val>
        </c:ser>
        <c:gapWidth val="75"/>
        <c:overlap val="-25"/>
        <c:axId val="158910336"/>
        <c:axId val="158911872"/>
      </c:barChart>
      <c:catAx>
        <c:axId val="1589103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911872"/>
        <c:crosses val="autoZero"/>
        <c:auto val="1"/>
        <c:lblAlgn val="ctr"/>
        <c:lblOffset val="100"/>
      </c:catAx>
      <c:valAx>
        <c:axId val="1589118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910336"/>
        <c:crosses val="autoZero"/>
        <c:crossBetween val="between"/>
      </c:valAx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9"/>
              <c:delete val="1"/>
            </c:dLbl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история!$A$14:$A$34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история!$H$14:$H$34</c:f>
              <c:numCache>
                <c:formatCode>0.0</c:formatCode>
                <c:ptCount val="21"/>
                <c:pt idx="0">
                  <c:v>0</c:v>
                </c:pt>
                <c:pt idx="1">
                  <c:v>22.222222222222161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10">
                  <c:v>0</c:v>
                </c:pt>
                <c:pt idx="11">
                  <c:v>16.666666666666664</c:v>
                </c:pt>
                <c:pt idx="14">
                  <c:v>25</c:v>
                </c:pt>
                <c:pt idx="15">
                  <c:v>0</c:v>
                </c:pt>
                <c:pt idx="16">
                  <c:v>33.333333333333329</c:v>
                </c:pt>
                <c:pt idx="17">
                  <c:v>0</c:v>
                </c:pt>
                <c:pt idx="19">
                  <c:v>0</c:v>
                </c:pt>
              </c:numCache>
            </c:numRef>
          </c:val>
        </c:ser>
        <c:shape val="cylinder"/>
        <c:axId val="158876032"/>
        <c:axId val="158877568"/>
        <c:axId val="0"/>
      </c:bar3DChart>
      <c:catAx>
        <c:axId val="15887603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877568"/>
        <c:crosses val="autoZero"/>
        <c:auto val="1"/>
        <c:lblAlgn val="ctr"/>
        <c:lblOffset val="100"/>
      </c:catAx>
      <c:valAx>
        <c:axId val="158877568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876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2465337213283206E-2"/>
          <c:y val="4.6846074620419294E-2"/>
          <c:w val="0.91941872075772946"/>
          <c:h val="0.84745074587195413"/>
        </c:manualLayout>
      </c:layout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5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chemeClr val="accent5"/>
              </a:solidFill>
            </c:spPr>
          </c:dPt>
          <c:dPt>
            <c:idx val="8"/>
            <c:spPr>
              <a:solidFill>
                <a:schemeClr val="accent5"/>
              </a:solidFill>
            </c:spPr>
          </c:dPt>
          <c:dPt>
            <c:idx val="10"/>
            <c:spPr>
              <a:solidFill>
                <a:srgbClr val="0070C0"/>
              </a:solidFill>
            </c:spPr>
          </c:dPt>
          <c:dPt>
            <c:idx val="11"/>
            <c:spPr>
              <a:solidFill>
                <a:schemeClr val="accent5"/>
              </a:solidFill>
            </c:spPr>
          </c:dPt>
          <c:dPt>
            <c:idx val="12"/>
            <c:spPr>
              <a:solidFill>
                <a:srgbClr val="0070C0"/>
              </a:solidFill>
            </c:spPr>
          </c:dPt>
          <c:dPt>
            <c:idx val="13"/>
            <c:spPr>
              <a:solidFill>
                <a:schemeClr val="accent5"/>
              </a:solidFill>
            </c:spPr>
          </c:dPt>
          <c:dPt>
            <c:idx val="14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5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6"/>
            <c:spPr>
              <a:solidFill>
                <a:schemeClr val="accent5"/>
              </a:solidFill>
            </c:spPr>
          </c:dPt>
          <c:dPt>
            <c:idx val="17"/>
            <c:spPr>
              <a:solidFill>
                <a:srgbClr val="0070C0"/>
              </a:solidFill>
            </c:spPr>
          </c:dPt>
          <c:dPt>
            <c:idx val="18"/>
            <c:spPr>
              <a:solidFill>
                <a:schemeClr val="accent5">
                  <a:lumMod val="75000"/>
                </a:schemeClr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'русский язык'!$A$9:$A$29</c:f>
              <c:strCache>
                <c:ptCount val="2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№29</c:v>
                </c:pt>
                <c:pt idx="18">
                  <c:v>№32</c:v>
                </c:pt>
                <c:pt idx="19">
                  <c:v>№36</c:v>
                </c:pt>
              </c:strCache>
            </c:strRef>
          </c:cat>
          <c:val>
            <c:numRef>
              <c:f>'русский язык'!$H$9:$H$29</c:f>
              <c:numCache>
                <c:formatCode>0.0</c:formatCode>
                <c:ptCount val="20"/>
                <c:pt idx="0">
                  <c:v>9.3750000000000124</c:v>
                </c:pt>
                <c:pt idx="1">
                  <c:v>16.666666666666664</c:v>
                </c:pt>
                <c:pt idx="2">
                  <c:v>9.5238095238095237</c:v>
                </c:pt>
                <c:pt idx="3">
                  <c:v>30</c:v>
                </c:pt>
                <c:pt idx="4">
                  <c:v>24.07407407407409</c:v>
                </c:pt>
                <c:pt idx="5">
                  <c:v>4</c:v>
                </c:pt>
                <c:pt idx="6">
                  <c:v>35.185185185185183</c:v>
                </c:pt>
                <c:pt idx="7">
                  <c:v>13.636363636363635</c:v>
                </c:pt>
                <c:pt idx="8">
                  <c:v>14.285714285714286</c:v>
                </c:pt>
                <c:pt idx="9">
                  <c:v>0</c:v>
                </c:pt>
                <c:pt idx="10">
                  <c:v>0</c:v>
                </c:pt>
                <c:pt idx="11">
                  <c:v>35.714285714285715</c:v>
                </c:pt>
                <c:pt idx="12">
                  <c:v>0</c:v>
                </c:pt>
                <c:pt idx="13">
                  <c:v>40.816326530612173</c:v>
                </c:pt>
                <c:pt idx="14">
                  <c:v>0</c:v>
                </c:pt>
                <c:pt idx="15">
                  <c:v>11.76470588235294</c:v>
                </c:pt>
                <c:pt idx="16">
                  <c:v>0</c:v>
                </c:pt>
                <c:pt idx="17">
                  <c:v>0</c:v>
                </c:pt>
                <c:pt idx="18">
                  <c:v>31.707317073170707</c:v>
                </c:pt>
                <c:pt idx="19">
                  <c:v>20</c:v>
                </c:pt>
              </c:numCache>
            </c:numRef>
          </c:val>
        </c:ser>
        <c:gapWidth val="75"/>
        <c:shape val="cylinder"/>
        <c:axId val="158066560"/>
        <c:axId val="158068096"/>
        <c:axId val="0"/>
      </c:bar3DChart>
      <c:catAx>
        <c:axId val="158066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068096"/>
        <c:crosses val="autoZero"/>
        <c:auto val="1"/>
        <c:lblAlgn val="ctr"/>
        <c:lblOffset val="100"/>
      </c:catAx>
      <c:valAx>
        <c:axId val="158068096"/>
        <c:scaling>
          <c:orientation val="minMax"/>
        </c:scaling>
        <c:axPos val="l"/>
        <c:numFmt formatCode="0.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066560"/>
        <c:crosses val="autoZero"/>
        <c:crossBetween val="between"/>
      </c:valAx>
      <c:spPr>
        <a:noFill/>
        <a:ln w="6350"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3207898431300784E-2"/>
                  <c:y val="3.47104986876640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426279527559055E-2"/>
                  <c:y val="-1.510891230068336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386681315998231E-2"/>
                  <c:y val="-3.83698162729658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6365592382347554E-2"/>
                  <c:y val="3.571601049868767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5373822757449507E-2"/>
                  <c:y val="5.508092738407699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726763933920024E-2"/>
                  <c:y val="-5.140055409740446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6203686748458766E-2"/>
                  <c:y val="4.026614173228346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7432646286861363E-2"/>
                  <c:y val="-5.140055409740445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5.2904535188915393E-2"/>
                  <c:y val="-3.417821522309717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84752487334425E-2"/>
                  <c:y val="-4.825249343832033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5.2676554965513114E-2"/>
                  <c:y val="-3.3622834645669293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0471861973135788E-2"/>
                  <c:y val="-5.14009186351706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1.5569901188821896E-2"/>
                  <c:y val="-2.362277631962671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0139617964421113E-2"/>
                  <c:y val="-3.8913937099994682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4530153207593235E-2"/>
                  <c:y val="3.9658267716535446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9234267228224491E-2"/>
                  <c:y val="-4.3219947506561683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5.5421778673014677E-2"/>
                  <c:y val="-3.284278215223097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9623695293902216E-2"/>
                  <c:y val="-3.9821522309711289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0291613257645166E-2"/>
                  <c:y val="3.2991601049868771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история!$A$14:$A$34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№29</c:v>
                </c:pt>
                <c:pt idx="15">
                  <c:v>№32</c:v>
                </c:pt>
              </c:strCache>
            </c:strRef>
          </c:cat>
          <c:val>
            <c:numRef>
              <c:f>история!$I$14:$I$34</c:f>
              <c:numCache>
                <c:formatCode>0.0</c:formatCode>
                <c:ptCount val="16"/>
                <c:pt idx="0">
                  <c:v>25</c:v>
                </c:pt>
                <c:pt idx="1">
                  <c:v>23.809523809523764</c:v>
                </c:pt>
                <c:pt idx="2">
                  <c:v>9.5238095238095237</c:v>
                </c:pt>
                <c:pt idx="3">
                  <c:v>12.5</c:v>
                </c:pt>
                <c:pt idx="4">
                  <c:v>11.111111111111095</c:v>
                </c:pt>
                <c:pt idx="5">
                  <c:v>20</c:v>
                </c:pt>
                <c:pt idx="6">
                  <c:v>1.8518518518518521</c:v>
                </c:pt>
                <c:pt idx="7">
                  <c:v>9.0909090909091006</c:v>
                </c:pt>
                <c:pt idx="8">
                  <c:v>14.285714285714286</c:v>
                </c:pt>
                <c:pt idx="9">
                  <c:v>9.0909090909091006</c:v>
                </c:pt>
                <c:pt idx="10">
                  <c:v>14.285714285714286</c:v>
                </c:pt>
                <c:pt idx="11">
                  <c:v>8.1632653061224492</c:v>
                </c:pt>
                <c:pt idx="12">
                  <c:v>5.5555555555555456</c:v>
                </c:pt>
                <c:pt idx="13">
                  <c:v>17.647058823529431</c:v>
                </c:pt>
                <c:pt idx="15">
                  <c:v>7.3170731707317067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8975488"/>
        <c:axId val="158977024"/>
      </c:lineChart>
      <c:catAx>
        <c:axId val="1589754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977024"/>
        <c:crosses val="autoZero"/>
        <c:auto val="1"/>
        <c:lblAlgn val="ctr"/>
        <c:lblOffset val="100"/>
      </c:catAx>
      <c:valAx>
        <c:axId val="158977024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97548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1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Pt>
            <c:idx val="13"/>
            <c:spPr>
              <a:solidFill>
                <a:srgbClr val="7030A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язык'!$D$13:$D$33</c:f>
              <c:numCache>
                <c:formatCode>General</c:formatCode>
                <c:ptCount val="14"/>
                <c:pt idx="0">
                  <c:v>70</c:v>
                </c:pt>
                <c:pt idx="1">
                  <c:v>80.2</c:v>
                </c:pt>
                <c:pt idx="2">
                  <c:v>63</c:v>
                </c:pt>
                <c:pt idx="3">
                  <c:v>83</c:v>
                </c:pt>
                <c:pt idx="4">
                  <c:v>66.2</c:v>
                </c:pt>
                <c:pt idx="5">
                  <c:v>69.7</c:v>
                </c:pt>
                <c:pt idx="6">
                  <c:v>66</c:v>
                </c:pt>
                <c:pt idx="7">
                  <c:v>91</c:v>
                </c:pt>
                <c:pt idx="8">
                  <c:v>72.5</c:v>
                </c:pt>
                <c:pt idx="9">
                  <c:v>83.4</c:v>
                </c:pt>
                <c:pt idx="10">
                  <c:v>79.2</c:v>
                </c:pt>
                <c:pt idx="11">
                  <c:v>38.5</c:v>
                </c:pt>
                <c:pt idx="12">
                  <c:v>89</c:v>
                </c:pt>
                <c:pt idx="13">
                  <c:v>73.599999999999994</c:v>
                </c:pt>
              </c:numCache>
            </c:numRef>
          </c:val>
        </c:ser>
        <c:gapWidth val="75"/>
        <c:overlap val="-25"/>
        <c:axId val="159227264"/>
        <c:axId val="159229056"/>
      </c:barChart>
      <c:catAx>
        <c:axId val="1592272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229056"/>
        <c:crosses val="autoZero"/>
        <c:auto val="1"/>
        <c:lblAlgn val="ctr"/>
        <c:lblOffset val="100"/>
      </c:catAx>
      <c:valAx>
        <c:axId val="1592290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22726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язык'!$H$13:$H$33</c:f>
              <c:numCache>
                <c:formatCode>0.0</c:formatCode>
                <c:ptCount val="14"/>
                <c:pt idx="0">
                  <c:v>0</c:v>
                </c:pt>
                <c:pt idx="1">
                  <c:v>60</c:v>
                </c:pt>
                <c:pt idx="2">
                  <c:v>20</c:v>
                </c:pt>
                <c:pt idx="3">
                  <c:v>80</c:v>
                </c:pt>
                <c:pt idx="4">
                  <c:v>40</c:v>
                </c:pt>
                <c:pt idx="5">
                  <c:v>33.333333333333329</c:v>
                </c:pt>
                <c:pt idx="6">
                  <c:v>0</c:v>
                </c:pt>
                <c:pt idx="7">
                  <c:v>100</c:v>
                </c:pt>
                <c:pt idx="8">
                  <c:v>25</c:v>
                </c:pt>
                <c:pt idx="9">
                  <c:v>80</c:v>
                </c:pt>
                <c:pt idx="10">
                  <c:v>69.230769230769212</c:v>
                </c:pt>
                <c:pt idx="11">
                  <c:v>0</c:v>
                </c:pt>
                <c:pt idx="12">
                  <c:v>100</c:v>
                </c:pt>
                <c:pt idx="13">
                  <c:v>40</c:v>
                </c:pt>
              </c:numCache>
            </c:numRef>
          </c:val>
        </c:ser>
        <c:shape val="cylinder"/>
        <c:axId val="159041024"/>
        <c:axId val="159042560"/>
        <c:axId val="0"/>
      </c:bar3DChart>
      <c:catAx>
        <c:axId val="15904102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042560"/>
        <c:crosses val="autoZero"/>
        <c:auto val="1"/>
        <c:lblAlgn val="ctr"/>
        <c:lblOffset val="100"/>
      </c:catAx>
      <c:valAx>
        <c:axId val="159042560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041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557560513269169E-2"/>
          <c:y val="5.9726847121209112E-2"/>
          <c:w val="0.89703503207932456"/>
          <c:h val="0.83334310604791417"/>
        </c:manualLayout>
      </c:layout>
      <c:lineChart>
        <c:grouping val="stacked"/>
        <c:ser>
          <c:idx val="0"/>
          <c:order val="0"/>
          <c:dLbls>
            <c:dLbl>
              <c:idx val="5"/>
              <c:layout>
                <c:manualLayout>
                  <c:x val="-3.8929534849810439E-2"/>
                  <c:y val="4.036464907535410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8.8369422572177926E-3"/>
                  <c:y val="-2.7489464580286251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язык'!$I$13:$I$33</c:f>
              <c:numCache>
                <c:formatCode>0.0</c:formatCode>
                <c:ptCount val="14"/>
                <c:pt idx="0">
                  <c:v>6.25</c:v>
                </c:pt>
                <c:pt idx="1">
                  <c:v>11.904761904761903</c:v>
                </c:pt>
                <c:pt idx="2">
                  <c:v>23.809523809523764</c:v>
                </c:pt>
                <c:pt idx="3">
                  <c:v>12.5</c:v>
                </c:pt>
                <c:pt idx="4">
                  <c:v>9.2592592592592755</c:v>
                </c:pt>
                <c:pt idx="5">
                  <c:v>24</c:v>
                </c:pt>
                <c:pt idx="6">
                  <c:v>7.4074074074074066</c:v>
                </c:pt>
                <c:pt idx="7">
                  <c:v>4.5454545454545459</c:v>
                </c:pt>
                <c:pt idx="8">
                  <c:v>19.047619047619026</c:v>
                </c:pt>
                <c:pt idx="9">
                  <c:v>17.857142857142836</c:v>
                </c:pt>
                <c:pt idx="10">
                  <c:v>26.530612244897931</c:v>
                </c:pt>
                <c:pt idx="11">
                  <c:v>11.111111111111095</c:v>
                </c:pt>
                <c:pt idx="12">
                  <c:v>5.8823529411764675</c:v>
                </c:pt>
                <c:pt idx="13">
                  <c:v>24.390243902439003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9161344"/>
        <c:axId val="159171328"/>
      </c:lineChart>
      <c:catAx>
        <c:axId val="159161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171328"/>
        <c:crosses val="autoZero"/>
        <c:auto val="1"/>
        <c:lblAlgn val="ctr"/>
        <c:lblOffset val="100"/>
      </c:catAx>
      <c:valAx>
        <c:axId val="159171328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16134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химия!$A$36:$A$55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химия!$D$36:$D$55</c:f>
              <c:numCache>
                <c:formatCode>General</c:formatCode>
                <c:ptCount val="14"/>
                <c:pt idx="0">
                  <c:v>54</c:v>
                </c:pt>
                <c:pt idx="1">
                  <c:v>63.5</c:v>
                </c:pt>
                <c:pt idx="2">
                  <c:v>49.5</c:v>
                </c:pt>
                <c:pt idx="3">
                  <c:v>67.25</c:v>
                </c:pt>
                <c:pt idx="4">
                  <c:v>38</c:v>
                </c:pt>
                <c:pt idx="5">
                  <c:v>41.7</c:v>
                </c:pt>
                <c:pt idx="6">
                  <c:v>53</c:v>
                </c:pt>
                <c:pt idx="7">
                  <c:v>29.5</c:v>
                </c:pt>
                <c:pt idx="8">
                  <c:v>61</c:v>
                </c:pt>
                <c:pt idx="9">
                  <c:v>56</c:v>
                </c:pt>
                <c:pt idx="10">
                  <c:v>68.400000000000006</c:v>
                </c:pt>
                <c:pt idx="11">
                  <c:v>4</c:v>
                </c:pt>
                <c:pt idx="12">
                  <c:v>42</c:v>
                </c:pt>
                <c:pt idx="13">
                  <c:v>74.5</c:v>
                </c:pt>
              </c:numCache>
            </c:numRef>
          </c:val>
        </c:ser>
        <c:gapWidth val="75"/>
        <c:overlap val="-25"/>
        <c:axId val="159293440"/>
        <c:axId val="159294976"/>
      </c:barChart>
      <c:catAx>
        <c:axId val="1592934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294976"/>
        <c:crosses val="autoZero"/>
        <c:auto val="1"/>
        <c:lblAlgn val="ctr"/>
        <c:lblOffset val="100"/>
      </c:catAx>
      <c:valAx>
        <c:axId val="1592949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2934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химия!$A$10:$A$30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химия!$H$10:$H$30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12.5</c:v>
                </c:pt>
                <c:pt idx="11">
                  <c:v>0</c:v>
                </c:pt>
                <c:pt idx="12">
                  <c:v>0</c:v>
                </c:pt>
                <c:pt idx="13">
                  <c:v>50</c:v>
                </c:pt>
              </c:numCache>
            </c:numRef>
          </c:val>
        </c:ser>
        <c:shape val="cylinder"/>
        <c:axId val="159094656"/>
        <c:axId val="159096192"/>
        <c:axId val="0"/>
      </c:bar3DChart>
      <c:catAx>
        <c:axId val="1590946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096192"/>
        <c:crosses val="autoZero"/>
        <c:auto val="1"/>
        <c:lblAlgn val="ctr"/>
        <c:lblOffset val="100"/>
      </c:catAx>
      <c:valAx>
        <c:axId val="159096192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094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571444851618889E-2"/>
          <c:y val="3.4340276430963435E-2"/>
          <c:w val="0.9195280576359437"/>
          <c:h val="0.83891261664271499"/>
        </c:manualLayout>
      </c:layout>
      <c:lineChart>
        <c:grouping val="stacked"/>
        <c:ser>
          <c:idx val="0"/>
          <c:order val="0"/>
          <c:dLbls>
            <c:dLbl>
              <c:idx val="4"/>
              <c:layout>
                <c:manualLayout>
                  <c:x val="-1.4142886141945961E-2"/>
                  <c:y val="-5.288183804610641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5.6720976363707577E-2"/>
                  <c:y val="-4.631369354692750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2333750004451615E-2"/>
                  <c:y val="-3.3177404548569385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6820478851269781E-2"/>
                  <c:y val="3.9072184942399439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4.4057023401247355E-2"/>
                  <c:y val="-4.6313693546927506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5011342713775553E-2"/>
                  <c:y val="3.5788112692810015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9.683436788854605E-3"/>
                  <c:y val="-5.2881838046106418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химия!$A$10:$A$29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химия!$I$10:$I$30</c:f>
              <c:numCache>
                <c:formatCode>0.0</c:formatCode>
                <c:ptCount val="14"/>
                <c:pt idx="0">
                  <c:v>9.3750000000000124</c:v>
                </c:pt>
                <c:pt idx="1">
                  <c:v>9.5238095238095237</c:v>
                </c:pt>
                <c:pt idx="2">
                  <c:v>12.5</c:v>
                </c:pt>
                <c:pt idx="3">
                  <c:v>7.4074074074074066</c:v>
                </c:pt>
                <c:pt idx="4">
                  <c:v>24</c:v>
                </c:pt>
                <c:pt idx="5">
                  <c:v>16.666666666666664</c:v>
                </c:pt>
                <c:pt idx="6">
                  <c:v>13.636363636363635</c:v>
                </c:pt>
                <c:pt idx="7">
                  <c:v>9.5238095238095237</c:v>
                </c:pt>
                <c:pt idx="8">
                  <c:v>9.0909090909091006</c:v>
                </c:pt>
                <c:pt idx="9">
                  <c:v>7.1428571428571415</c:v>
                </c:pt>
                <c:pt idx="10">
                  <c:v>16.326530612244888</c:v>
                </c:pt>
                <c:pt idx="11">
                  <c:v>5.5555555555555456</c:v>
                </c:pt>
                <c:pt idx="12">
                  <c:v>9.0909090909091006</c:v>
                </c:pt>
                <c:pt idx="13">
                  <c:v>4.8780487804878119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9298304"/>
        <c:axId val="159265920"/>
      </c:lineChart>
      <c:catAx>
        <c:axId val="1592983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265920"/>
        <c:crosses val="autoZero"/>
        <c:auto val="1"/>
        <c:lblAlgn val="ctr"/>
        <c:lblOffset val="100"/>
      </c:catAx>
      <c:valAx>
        <c:axId val="159265920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2983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№26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'информатика и ИКТ'!$D$12:$D$32</c:f>
              <c:numCache>
                <c:formatCode>General</c:formatCode>
                <c:ptCount val="14"/>
                <c:pt idx="0">
                  <c:v>71.3</c:v>
                </c:pt>
                <c:pt idx="1">
                  <c:v>62.3</c:v>
                </c:pt>
                <c:pt idx="2">
                  <c:v>38</c:v>
                </c:pt>
                <c:pt idx="3">
                  <c:v>71.900000000000006</c:v>
                </c:pt>
                <c:pt idx="4">
                  <c:v>66.5</c:v>
                </c:pt>
                <c:pt idx="5">
                  <c:v>55</c:v>
                </c:pt>
                <c:pt idx="6">
                  <c:v>70.400000000000006</c:v>
                </c:pt>
                <c:pt idx="7">
                  <c:v>30.3</c:v>
                </c:pt>
                <c:pt idx="8">
                  <c:v>34</c:v>
                </c:pt>
                <c:pt idx="9">
                  <c:v>48.3</c:v>
                </c:pt>
                <c:pt idx="10">
                  <c:v>74.8</c:v>
                </c:pt>
                <c:pt idx="11">
                  <c:v>53.5</c:v>
                </c:pt>
                <c:pt idx="12">
                  <c:v>56</c:v>
                </c:pt>
                <c:pt idx="13">
                  <c:v>80</c:v>
                </c:pt>
              </c:numCache>
            </c:numRef>
          </c:val>
        </c:ser>
        <c:gapWidth val="75"/>
        <c:overlap val="-25"/>
        <c:axId val="159385856"/>
        <c:axId val="159387648"/>
      </c:barChart>
      <c:catAx>
        <c:axId val="159385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387648"/>
        <c:crosses val="autoZero"/>
        <c:auto val="1"/>
        <c:lblAlgn val="ctr"/>
        <c:lblOffset val="100"/>
      </c:catAx>
      <c:valAx>
        <c:axId val="1593876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385856"/>
        <c:crosses val="autoZero"/>
        <c:crossBetween val="between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№26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'информатика и ИКТ'!$H$12:$H$32</c:f>
              <c:numCache>
                <c:formatCode>0.0</c:formatCode>
                <c:ptCount val="14"/>
                <c:pt idx="0">
                  <c:v>33.333333333333329</c:v>
                </c:pt>
                <c:pt idx="1">
                  <c:v>33.333333333333329</c:v>
                </c:pt>
                <c:pt idx="2">
                  <c:v>0</c:v>
                </c:pt>
                <c:pt idx="3">
                  <c:v>57.142857142857139</c:v>
                </c:pt>
                <c:pt idx="4">
                  <c:v>33.333333333333329</c:v>
                </c:pt>
                <c:pt idx="5">
                  <c:v>0</c:v>
                </c:pt>
                <c:pt idx="6">
                  <c:v>37.5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33.333333333333329</c:v>
                </c:pt>
                <c:pt idx="11">
                  <c:v>0</c:v>
                </c:pt>
                <c:pt idx="12">
                  <c:v>0</c:v>
                </c:pt>
                <c:pt idx="13">
                  <c:v>85.714285714285722</c:v>
                </c:pt>
              </c:numCache>
            </c:numRef>
          </c:val>
        </c:ser>
        <c:shape val="cylinder"/>
        <c:axId val="159400320"/>
        <c:axId val="159401856"/>
        <c:axId val="0"/>
      </c:bar3DChart>
      <c:catAx>
        <c:axId val="15940032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01856"/>
        <c:crosses val="autoZero"/>
        <c:auto val="1"/>
        <c:lblAlgn val="ctr"/>
        <c:lblOffset val="100"/>
      </c:catAx>
      <c:valAx>
        <c:axId val="159401856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00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750182268883056E-2"/>
          <c:y val="5.7101133634891423E-2"/>
          <c:w val="0.89703521434820743"/>
          <c:h val="0.83334310604791417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3.3543625228664602E-2"/>
                  <c:y val="4.581702096398253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8126302394018929E-2"/>
                  <c:y val="-4.048486305624011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671756939473483E-2"/>
                  <c:y val="-5.565170045233708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128529388371911E-2"/>
                  <c:y val="-3.738815090861733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747554282987351E-2"/>
                  <c:y val="5.063252589609511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6865505448183E-2"/>
                  <c:y val="4.020249377224793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0466873458999488E-2"/>
                  <c:y val="-3.278354833305414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134574087330002E-2"/>
                  <c:y val="5.143630982297431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1.3509769612131859E-3"/>
                  <c:y val="-1.761406154017981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0079724409448923E-2"/>
                  <c:y val="-2.987562068213989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6.3303905193668316E-3"/>
                  <c:y val="-1.239375663148489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5292322834645671E-2"/>
                  <c:y val="-3.071506783849004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1.0075240594925615E-2"/>
                  <c:y val="-7.1427371578552681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9.3904398313847653E-3"/>
                  <c:y val="-6.6634270716160474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3772846575996178E-2"/>
                  <c:y val="-5.0008935053331247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5.4728704366499639E-2"/>
                  <c:y val="-0.49158876417043723"/>
                </c:manualLayout>
              </c:layout>
              <c:tx>
                <c:rich>
                  <a:bodyPr/>
                  <a:lstStyle/>
                  <a:p>
                    <a:r>
                      <a:rPr sz="1400" b="1"/>
                      <a:t>1</a:t>
                    </a:r>
                    <a:r>
                      <a:t>6,0</a:t>
                    </a:r>
                  </a:p>
                </c:rich>
              </c:tx>
              <c:dLblPos val="r"/>
            </c:dLbl>
            <c:dLbl>
              <c:idx val="17"/>
              <c:layout>
                <c:manualLayout>
                  <c:x val="-6.1235783027121723E-2"/>
                  <c:y val="-2.9509527762031269E-2"/>
                </c:manualLayout>
              </c:layout>
              <c:dLblPos val="r"/>
              <c:showVal val="1"/>
            </c:dLbl>
            <c:dLbl>
              <c:idx val="18"/>
              <c:delete val="1"/>
            </c:dLbl>
            <c:dLbl>
              <c:idx val="19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'информатика и ИКТ'!$A$12:$A$31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№26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'информатика и ИКТ'!$I$12:$I$31</c:f>
              <c:numCache>
                <c:formatCode>0.0</c:formatCode>
                <c:ptCount val="14"/>
                <c:pt idx="0">
                  <c:v>9.3750000000000124</c:v>
                </c:pt>
                <c:pt idx="1">
                  <c:v>7.1428571428571415</c:v>
                </c:pt>
                <c:pt idx="2">
                  <c:v>9.5238095238095237</c:v>
                </c:pt>
                <c:pt idx="3">
                  <c:v>17.5</c:v>
                </c:pt>
                <c:pt idx="4">
                  <c:v>22.222222222222182</c:v>
                </c:pt>
                <c:pt idx="5">
                  <c:v>12</c:v>
                </c:pt>
                <c:pt idx="6">
                  <c:v>44.444444444444358</c:v>
                </c:pt>
                <c:pt idx="7">
                  <c:v>13.636363636363635</c:v>
                </c:pt>
                <c:pt idx="8">
                  <c:v>4.7619047619047619</c:v>
                </c:pt>
                <c:pt idx="9">
                  <c:v>10.714285714285714</c:v>
                </c:pt>
                <c:pt idx="10">
                  <c:v>18.36734693877548</c:v>
                </c:pt>
                <c:pt idx="11">
                  <c:v>11.76470588235294</c:v>
                </c:pt>
                <c:pt idx="12">
                  <c:v>9.0909090909091006</c:v>
                </c:pt>
                <c:pt idx="13">
                  <c:v>17.073170731707297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9528832"/>
        <c:axId val="159530368"/>
      </c:lineChart>
      <c:catAx>
        <c:axId val="159528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30368"/>
        <c:crosses val="autoZero"/>
        <c:auto val="1"/>
        <c:lblAlgn val="ctr"/>
        <c:lblOffset val="100"/>
      </c:catAx>
      <c:valAx>
        <c:axId val="159530368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2883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2222222222222251E-2"/>
                  <c:y val="-2.798782933447734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-5.8307977780161113E-2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-2.798782933447734E-2"/>
                </c:manualLayout>
              </c:layout>
              <c:showVal val="1"/>
            </c:dLbl>
            <c:dLbl>
              <c:idx val="3"/>
              <c:layout>
                <c:manualLayout>
                  <c:x val="1.8055555555555661E-2"/>
                  <c:y val="-2.798782933447734E-2"/>
                </c:manualLayout>
              </c:layout>
              <c:showVal val="1"/>
            </c:dLbl>
            <c:txPr>
              <a:bodyPr/>
              <a:lstStyle/>
              <a:p>
                <a:pPr>
                  <a:defRPr sz="1620" b="1" i="0" baseline="0"/>
                </a:pPr>
                <a:endParaRPr lang="ru-RU"/>
              </a:p>
            </c:txPr>
            <c:showVal val="1"/>
          </c:dLbls>
          <c:cat>
            <c:strRef>
              <c:f>Лист6!$A$2:$A$5</c:f>
              <c:strCache>
                <c:ptCount val="4"/>
                <c:pt idx="0">
                  <c:v>ИА - 2019</c:v>
                </c:pt>
                <c:pt idx="1">
                  <c:v>ИА - 2020</c:v>
                </c:pt>
                <c:pt idx="2">
                  <c:v>ИА - 2021</c:v>
                </c:pt>
                <c:pt idx="3">
                  <c:v>ИА - 2022</c:v>
                </c:pt>
              </c:strCache>
            </c:strRef>
          </c:cat>
          <c:val>
            <c:numRef>
              <c:f>Лист6!$B$2:$B$5</c:f>
              <c:numCache>
                <c:formatCode>General</c:formatCode>
                <c:ptCount val="4"/>
                <c:pt idx="0">
                  <c:v>72.400000000000006</c:v>
                </c:pt>
                <c:pt idx="1">
                  <c:v>70.7</c:v>
                </c:pt>
                <c:pt idx="2">
                  <c:v>74.3</c:v>
                </c:pt>
                <c:pt idx="3">
                  <c:v>74.900000000000006</c:v>
                </c:pt>
              </c:numCache>
            </c:numRef>
          </c:val>
        </c:ser>
        <c:shape val="cylinder"/>
        <c:axId val="158153728"/>
        <c:axId val="158163712"/>
        <c:axId val="0"/>
      </c:bar3DChart>
      <c:catAx>
        <c:axId val="158153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58163712"/>
        <c:crosses val="autoZero"/>
        <c:auto val="1"/>
        <c:lblAlgn val="ctr"/>
        <c:lblOffset val="100"/>
      </c:catAx>
      <c:valAx>
        <c:axId val="158163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58153728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1.9930244145490781E-3"/>
                  <c:y val="4.629629629629640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1.3888888888888923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-9.2592592592592952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литература!$A$39:$A$58</c:f>
              <c:strCache>
                <c:ptCount val="1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№21</c:v>
                </c:pt>
                <c:pt idx="9">
                  <c:v>№26</c:v>
                </c:pt>
                <c:pt idx="10">
                  <c:v>№32</c:v>
                </c:pt>
              </c:strCache>
            </c:strRef>
          </c:cat>
          <c:val>
            <c:numRef>
              <c:f>литература!$D$39:$D$58</c:f>
              <c:numCache>
                <c:formatCode>General</c:formatCode>
                <c:ptCount val="11"/>
                <c:pt idx="0">
                  <c:v>62</c:v>
                </c:pt>
                <c:pt idx="1">
                  <c:v>61</c:v>
                </c:pt>
                <c:pt idx="2">
                  <c:v>47.3</c:v>
                </c:pt>
                <c:pt idx="3">
                  <c:v>69.3</c:v>
                </c:pt>
                <c:pt idx="4">
                  <c:v>61.8</c:v>
                </c:pt>
                <c:pt idx="5">
                  <c:v>61.3</c:v>
                </c:pt>
                <c:pt idx="6">
                  <c:v>100</c:v>
                </c:pt>
                <c:pt idx="7">
                  <c:v>50</c:v>
                </c:pt>
                <c:pt idx="8">
                  <c:v>76.3</c:v>
                </c:pt>
                <c:pt idx="9">
                  <c:v>56</c:v>
                </c:pt>
                <c:pt idx="10">
                  <c:v>68</c:v>
                </c:pt>
              </c:numCache>
            </c:numRef>
          </c:val>
        </c:ser>
        <c:gapWidth val="75"/>
        <c:overlap val="-25"/>
        <c:axId val="159489024"/>
        <c:axId val="159490816"/>
      </c:barChart>
      <c:catAx>
        <c:axId val="1594890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90816"/>
        <c:crosses val="autoZero"/>
        <c:auto val="1"/>
        <c:lblAlgn val="ctr"/>
        <c:lblOffset val="100"/>
      </c:catAx>
      <c:valAx>
        <c:axId val="1594908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89024"/>
        <c:crosses val="autoZero"/>
        <c:crossBetween val="between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2"/>
              <c:numFmt formatCode="#,##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5"/>
              <c:delete val="1"/>
            </c:dLbl>
            <c:dLbl>
              <c:idx val="8"/>
              <c:layout>
                <c:manualLayout>
                  <c:x val="6.9444452038982104E-3"/>
                  <c:y val="-1.2492177753331181E-2"/>
                </c:manualLayout>
              </c:layout>
              <c:showVal val="1"/>
            </c:dLbl>
            <c:dLbl>
              <c:idx val="9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4.8192771084337477E-2"/>
                  <c:y val="-0.7061923583662717"/>
                </c:manualLayout>
              </c:layout>
              <c:tx>
                <c:rich>
                  <a:bodyPr/>
                  <a:lstStyle/>
                  <a:p>
                    <a:r>
                      <a:rPr sz="1400" b="1"/>
                      <a:t>1</a:t>
                    </a:r>
                    <a:r>
                      <a:t>00</a:t>
                    </a:r>
                  </a:p>
                </c:rich>
              </c:tx>
            </c:dLbl>
            <c:numFmt formatCode="General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литература!$A$13:$A$32</c:f>
              <c:strCache>
                <c:ptCount val="1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№21</c:v>
                </c:pt>
                <c:pt idx="9">
                  <c:v>№26</c:v>
                </c:pt>
                <c:pt idx="10">
                  <c:v>№32</c:v>
                </c:pt>
              </c:strCache>
            </c:strRef>
          </c:cat>
          <c:val>
            <c:numRef>
              <c:f>литература!$H$13:$H$32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20</c:v>
                </c:pt>
                <c:pt idx="5">
                  <c:v>0</c:v>
                </c:pt>
                <c:pt idx="6">
                  <c:v>100</c:v>
                </c:pt>
                <c:pt idx="7">
                  <c:v>0</c:v>
                </c:pt>
                <c:pt idx="8">
                  <c:v>25</c:v>
                </c:pt>
                <c:pt idx="10">
                  <c:v>0</c:v>
                </c:pt>
              </c:numCache>
            </c:numRef>
          </c:val>
        </c:ser>
        <c:shape val="cylinder"/>
        <c:axId val="159503872"/>
        <c:axId val="159505408"/>
        <c:axId val="0"/>
      </c:bar3DChart>
      <c:catAx>
        <c:axId val="15950387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05408"/>
        <c:crosses val="autoZero"/>
        <c:auto val="1"/>
        <c:lblAlgn val="ctr"/>
        <c:lblOffset val="100"/>
      </c:catAx>
      <c:valAx>
        <c:axId val="159505408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03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0571444851618909E-2"/>
          <c:y val="2.7772132596536016E-2"/>
          <c:w val="0.9195280576359437"/>
          <c:h val="0.83891261664271521"/>
        </c:manualLayout>
      </c:layout>
      <c:lineChart>
        <c:grouping val="stacked"/>
        <c:ser>
          <c:idx val="0"/>
          <c:order val="0"/>
          <c:dLbls>
            <c:dLbl>
              <c:idx val="1"/>
              <c:layout>
                <c:manualLayout>
                  <c:x val="-2.8615975241900779E-2"/>
                  <c:y val="2.921996819363097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615975241900779E-2"/>
                  <c:y val="2.593589594404148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898200479349823E-2"/>
                  <c:y val="-4.631369354692754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4142886141945961E-2"/>
                  <c:y val="-3.646147679815885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425111379395096E-2"/>
                  <c:y val="3.2504040443220535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861597524190081E-2"/>
                  <c:y val="3.2504040443220535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1.2333750004451615E-2"/>
                  <c:y val="-2.989333229897996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8615975241900779E-2"/>
                  <c:y val="3.9072184942399439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6032044501900126E-2"/>
                  <c:y val="3.2504040443220535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литература!$A$13:$A$32</c:f>
              <c:strCache>
                <c:ptCount val="1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№21</c:v>
                </c:pt>
                <c:pt idx="9">
                  <c:v>№26</c:v>
                </c:pt>
                <c:pt idx="10">
                  <c:v>№32</c:v>
                </c:pt>
              </c:strCache>
            </c:strRef>
          </c:cat>
          <c:val>
            <c:numRef>
              <c:f>литература!$I$13:$I$32</c:f>
              <c:numCache>
                <c:formatCode>0.0</c:formatCode>
                <c:ptCount val="11"/>
                <c:pt idx="0">
                  <c:v>3.125</c:v>
                </c:pt>
                <c:pt idx="1">
                  <c:v>14.285714285714286</c:v>
                </c:pt>
                <c:pt idx="2">
                  <c:v>19.047619047619026</c:v>
                </c:pt>
                <c:pt idx="3">
                  <c:v>10</c:v>
                </c:pt>
                <c:pt idx="4">
                  <c:v>9.2592592592592755</c:v>
                </c:pt>
                <c:pt idx="5">
                  <c:v>5.5555555555555456</c:v>
                </c:pt>
                <c:pt idx="6">
                  <c:v>4.5454545454545459</c:v>
                </c:pt>
                <c:pt idx="7">
                  <c:v>14.285714285714286</c:v>
                </c:pt>
                <c:pt idx="8">
                  <c:v>8.1632653061224492</c:v>
                </c:pt>
                <c:pt idx="10">
                  <c:v>2.4390243902439024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9624192"/>
        <c:axId val="159654656"/>
      </c:lineChart>
      <c:catAx>
        <c:axId val="159624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654656"/>
        <c:crosses val="autoZero"/>
        <c:auto val="1"/>
        <c:lblAlgn val="ctr"/>
        <c:lblOffset val="100"/>
      </c:catAx>
      <c:valAx>
        <c:axId val="159654656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62419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9201837270341221"/>
          <c:y val="2.1891994895106476E-2"/>
          <c:w val="0.78562751531058761"/>
          <c:h val="0.8462946897573661"/>
        </c:manualLayout>
      </c:layout>
      <c:barChart>
        <c:barDir val="bar"/>
        <c:grouping val="clustered"/>
        <c:ser>
          <c:idx val="0"/>
          <c:order val="0"/>
          <c:tx>
            <c:strRef>
              <c:f>Лист3!$B$2</c:f>
              <c:strCache>
                <c:ptCount val="1"/>
                <c:pt idx="0">
                  <c:v>Россия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Лист3!$B$3:$B$13</c:f>
              <c:numCache>
                <c:formatCode>General</c:formatCode>
                <c:ptCount val="11"/>
                <c:pt idx="0">
                  <c:v>68.3</c:v>
                </c:pt>
                <c:pt idx="1">
                  <c:v>56.9</c:v>
                </c:pt>
                <c:pt idx="2">
                  <c:v>50.2</c:v>
                </c:pt>
                <c:pt idx="3">
                  <c:v>54.3</c:v>
                </c:pt>
                <c:pt idx="4">
                  <c:v>60.8</c:v>
                </c:pt>
                <c:pt idx="5">
                  <c:v>54.6</c:v>
                </c:pt>
                <c:pt idx="6">
                  <c:v>59.5</c:v>
                </c:pt>
                <c:pt idx="7">
                  <c:v>73.3</c:v>
                </c:pt>
                <c:pt idx="8">
                  <c:v>58</c:v>
                </c:pt>
                <c:pt idx="9">
                  <c:v>59.9</c:v>
                </c:pt>
                <c:pt idx="10">
                  <c:v>54.1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Лист3!$C$3:$C$13</c:f>
              <c:numCache>
                <c:formatCode>General</c:formatCode>
                <c:ptCount val="11"/>
                <c:pt idx="0">
                  <c:v>67.5</c:v>
                </c:pt>
                <c:pt idx="1">
                  <c:v>60.9</c:v>
                </c:pt>
                <c:pt idx="2">
                  <c:v>48.1</c:v>
                </c:pt>
                <c:pt idx="3">
                  <c:v>51.4</c:v>
                </c:pt>
                <c:pt idx="4">
                  <c:v>62.6</c:v>
                </c:pt>
                <c:pt idx="5">
                  <c:v>56</c:v>
                </c:pt>
                <c:pt idx="6">
                  <c:v>65</c:v>
                </c:pt>
                <c:pt idx="7">
                  <c:v>73.7</c:v>
                </c:pt>
                <c:pt idx="8">
                  <c:v>55.7</c:v>
                </c:pt>
                <c:pt idx="9">
                  <c:v>61.2</c:v>
                </c:pt>
                <c:pt idx="10">
                  <c:v>58.3</c:v>
                </c:pt>
              </c:numCache>
            </c:numRef>
          </c:val>
        </c:ser>
        <c:ser>
          <c:idx val="2"/>
          <c:order val="2"/>
          <c:tx>
            <c:strRef>
              <c:f>Лист3!$D$2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Лист3!$D$3:$D$13</c:f>
              <c:numCache>
                <c:formatCode>General</c:formatCode>
                <c:ptCount val="11"/>
                <c:pt idx="0">
                  <c:v>74.900000000000006</c:v>
                </c:pt>
                <c:pt idx="1">
                  <c:v>69</c:v>
                </c:pt>
                <c:pt idx="2">
                  <c:v>46</c:v>
                </c:pt>
                <c:pt idx="3">
                  <c:v>41.7</c:v>
                </c:pt>
                <c:pt idx="4">
                  <c:v>61.3</c:v>
                </c:pt>
                <c:pt idx="5">
                  <c:v>63.6</c:v>
                </c:pt>
                <c:pt idx="6">
                  <c:v>70.400000000000006</c:v>
                </c:pt>
                <c:pt idx="7">
                  <c:v>66</c:v>
                </c:pt>
                <c:pt idx="8">
                  <c:v>60</c:v>
                </c:pt>
                <c:pt idx="9">
                  <c:v>60.6</c:v>
                </c:pt>
                <c:pt idx="10">
                  <c:v>66</c:v>
                </c:pt>
              </c:numCache>
            </c:numRef>
          </c:val>
        </c:ser>
        <c:axId val="159689344"/>
        <c:axId val="159703424"/>
      </c:barChart>
      <c:catAx>
        <c:axId val="15968934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703424"/>
        <c:crosses val="autoZero"/>
        <c:auto val="1"/>
        <c:lblAlgn val="ctr"/>
        <c:lblOffset val="100"/>
      </c:catAx>
      <c:valAx>
        <c:axId val="159703424"/>
        <c:scaling>
          <c:orientation val="minMax"/>
          <c:max val="90"/>
          <c:min val="4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689344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800" b="1" i="0" baseline="0"/>
          </a:pPr>
          <a:endParaRPr lang="ru-RU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5"/>
          <c:order val="0"/>
          <c:tx>
            <c:strRef>
              <c:f>'Сводная таблица'!$F$3:$F$4</c:f>
              <c:strCache>
                <c:ptCount val="1"/>
                <c:pt idx="0">
                  <c:v>Самый высокий % выполнения работы по школе</c:v>
                </c:pt>
              </c:strCache>
            </c:strRef>
          </c:tx>
          <c:spPr>
            <a:solidFill>
              <a:schemeClr val="tx2"/>
            </a:solidFill>
          </c:spPr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таблица'!$F$5:$F$15</c:f>
              <c:numCache>
                <c:formatCode>0.0</c:formatCode>
                <c:ptCount val="11"/>
                <c:pt idx="0">
                  <c:v>82</c:v>
                </c:pt>
                <c:pt idx="1">
                  <c:v>64</c:v>
                </c:pt>
                <c:pt idx="2">
                  <c:v>67</c:v>
                </c:pt>
                <c:pt idx="3">
                  <c:v>99</c:v>
                </c:pt>
                <c:pt idx="4">
                  <c:v>100</c:v>
                </c:pt>
                <c:pt idx="5">
                  <c:v>62</c:v>
                </c:pt>
                <c:pt idx="6">
                  <c:v>75</c:v>
                </c:pt>
                <c:pt idx="7">
                  <c:v>60</c:v>
                </c:pt>
                <c:pt idx="8">
                  <c:v>68</c:v>
                </c:pt>
                <c:pt idx="9">
                  <c:v>90</c:v>
                </c:pt>
                <c:pt idx="10">
                  <c:v>98</c:v>
                </c:pt>
              </c:numCache>
            </c:numRef>
          </c:val>
        </c:ser>
        <c:gapWidth val="27"/>
        <c:axId val="159750016"/>
        <c:axId val="159751552"/>
      </c:barChart>
      <c:catAx>
        <c:axId val="159750016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751552"/>
        <c:crosses val="autoZero"/>
        <c:auto val="1"/>
        <c:lblAlgn val="ctr"/>
        <c:lblOffset val="100"/>
      </c:catAx>
      <c:valAx>
        <c:axId val="159751552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750016"/>
        <c:crosses val="autoZero"/>
        <c:crossBetween val="between"/>
        <c:majorUnit val="10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Лист3!$C$17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Лист3!$B$18:$B$28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Лист3!$C$18:$C$28</c:f>
              <c:numCache>
                <c:formatCode>General</c:formatCode>
                <c:ptCount val="11"/>
                <c:pt idx="0">
                  <c:v>21.3</c:v>
                </c:pt>
                <c:pt idx="1">
                  <c:v>8.3000000000000007</c:v>
                </c:pt>
                <c:pt idx="2">
                  <c:v>2.2999999999999998</c:v>
                </c:pt>
                <c:pt idx="3">
                  <c:v>5.9</c:v>
                </c:pt>
                <c:pt idx="4">
                  <c:v>12.1</c:v>
                </c:pt>
                <c:pt idx="5">
                  <c:v>4.8</c:v>
                </c:pt>
                <c:pt idx="6">
                  <c:v>33.299999999999997</c:v>
                </c:pt>
                <c:pt idx="7">
                  <c:v>47.1</c:v>
                </c:pt>
                <c:pt idx="8">
                  <c:v>8.5</c:v>
                </c:pt>
                <c:pt idx="9">
                  <c:v>12.3</c:v>
                </c:pt>
                <c:pt idx="10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Лист3!$D$17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Лист3!$B$18:$B$28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Лист3!$D$18:$D$28</c:f>
              <c:numCache>
                <c:formatCode>General</c:formatCode>
                <c:ptCount val="11"/>
                <c:pt idx="0">
                  <c:v>27.8</c:v>
                </c:pt>
                <c:pt idx="1">
                  <c:v>18.399999999999999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37.5</c:v>
                </c:pt>
                <c:pt idx="7">
                  <c:v>0</c:v>
                </c:pt>
                <c:pt idx="8">
                  <c:v>0</c:v>
                </c:pt>
                <c:pt idx="9">
                  <c:v>8</c:v>
                </c:pt>
                <c:pt idx="10">
                  <c:v>34</c:v>
                </c:pt>
              </c:numCache>
            </c:numRef>
          </c:val>
        </c:ser>
        <c:axId val="159892224"/>
        <c:axId val="159893760"/>
      </c:barChart>
      <c:catAx>
        <c:axId val="159892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893760"/>
        <c:crosses val="autoZero"/>
        <c:auto val="1"/>
        <c:lblAlgn val="ctr"/>
        <c:lblOffset val="100"/>
      </c:catAx>
      <c:valAx>
        <c:axId val="159893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598922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 i="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7030A0"/>
              </a:solidFill>
            </c:spPr>
          </c:dPt>
          <c:dPt>
            <c:idx val="14"/>
            <c:spPr>
              <a:solidFill>
                <a:srgbClr val="7030A0"/>
              </a:solidFill>
            </c:spPr>
          </c:dPt>
          <c:dPt>
            <c:idx val="15"/>
            <c:spPr>
              <a:solidFill>
                <a:srgbClr val="7030A0"/>
              </a:solidFill>
            </c:spPr>
          </c:dPt>
          <c:dPt>
            <c:idx val="16"/>
            <c:spPr>
              <a:solidFill>
                <a:srgbClr val="7030A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Pt>
            <c:idx val="18"/>
            <c:spPr>
              <a:solidFill>
                <a:srgbClr val="7030A0"/>
              </a:solidFill>
            </c:spPr>
          </c:dPt>
          <c:dLbls>
            <c:dLbl>
              <c:idx val="5"/>
              <c:layout>
                <c:manualLayout>
                  <c:x val="1.9930244145490443E-3"/>
                  <c:y val="-2.3148148148148147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1.9930244145490781E-3"/>
                  <c:y val="-3.7037037037037056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'математика профильный урове '!$A$35:$A$55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№26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'математика профильный урове '!$D$35:$D$55</c:f>
              <c:numCache>
                <c:formatCode>General</c:formatCode>
                <c:ptCount val="19"/>
                <c:pt idx="0">
                  <c:v>50.2</c:v>
                </c:pt>
                <c:pt idx="1">
                  <c:v>59.8</c:v>
                </c:pt>
                <c:pt idx="2">
                  <c:v>61</c:v>
                </c:pt>
                <c:pt idx="3">
                  <c:v>64.25</c:v>
                </c:pt>
                <c:pt idx="4">
                  <c:v>60.9</c:v>
                </c:pt>
                <c:pt idx="5">
                  <c:v>57</c:v>
                </c:pt>
                <c:pt idx="6">
                  <c:v>69</c:v>
                </c:pt>
                <c:pt idx="7">
                  <c:v>52.2</c:v>
                </c:pt>
                <c:pt idx="8">
                  <c:v>44.4</c:v>
                </c:pt>
                <c:pt idx="9">
                  <c:v>40</c:v>
                </c:pt>
                <c:pt idx="10">
                  <c:v>58.8</c:v>
                </c:pt>
                <c:pt idx="11">
                  <c:v>50</c:v>
                </c:pt>
                <c:pt idx="12">
                  <c:v>67</c:v>
                </c:pt>
                <c:pt idx="13">
                  <c:v>50.7</c:v>
                </c:pt>
                <c:pt idx="14">
                  <c:v>66.400000000000006</c:v>
                </c:pt>
                <c:pt idx="15">
                  <c:v>43.8</c:v>
                </c:pt>
                <c:pt idx="16">
                  <c:v>46.7</c:v>
                </c:pt>
                <c:pt idx="17">
                  <c:v>66.7</c:v>
                </c:pt>
                <c:pt idx="18">
                  <c:v>68</c:v>
                </c:pt>
              </c:numCache>
            </c:numRef>
          </c:val>
        </c:ser>
        <c:gapWidth val="75"/>
        <c:overlap val="-25"/>
        <c:axId val="158257536"/>
        <c:axId val="158259072"/>
      </c:barChart>
      <c:catAx>
        <c:axId val="158257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259072"/>
        <c:crosses val="autoZero"/>
        <c:auto val="1"/>
        <c:lblAlgn val="ctr"/>
        <c:lblOffset val="100"/>
      </c:catAx>
      <c:valAx>
        <c:axId val="1582590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25753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ИА - 2019</c:v>
                </c:pt>
              </c:strCache>
            </c:strRef>
          </c:tx>
          <c:dLbls>
            <c:dLbl>
              <c:idx val="0"/>
              <c:layout>
                <c:manualLayout>
                  <c:x val="2.6234567901234612E-2"/>
                  <c:y val="-5.331462055699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ИА - 2020</c:v>
                </c:pt>
              </c:strCache>
            </c:strRef>
          </c:tx>
          <c:dLbls>
            <c:dLbl>
              <c:idx val="0"/>
              <c:layout>
                <c:manualLayout>
                  <c:x val="3.2407407407407662E-2"/>
                  <c:y val="-4.48965225743120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ИА - 2021</c:v>
                </c:pt>
              </c:strCache>
            </c:strRef>
          </c:tx>
          <c:dLbls>
            <c:dLbl>
              <c:idx val="0"/>
              <c:layout>
                <c:manualLayout>
                  <c:x val="3.5493827160493992E-2"/>
                  <c:y val="-4.48965225743120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ИА - 2022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3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69.2</c:v>
                </c:pt>
              </c:numCache>
            </c:numRef>
          </c:val>
        </c:ser>
        <c:shape val="cylinder"/>
        <c:axId val="193133184"/>
        <c:axId val="193155456"/>
        <c:axId val="0"/>
      </c:bar3DChart>
      <c:catAx>
        <c:axId val="193133184"/>
        <c:scaling>
          <c:orientation val="minMax"/>
        </c:scaling>
        <c:delete val="1"/>
        <c:axPos val="b"/>
        <c:tickLblPos val="none"/>
        <c:crossAx val="193155456"/>
        <c:crosses val="autoZero"/>
        <c:auto val="1"/>
        <c:lblAlgn val="ctr"/>
        <c:lblOffset val="100"/>
      </c:catAx>
      <c:valAx>
        <c:axId val="193155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931331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6835034174944999E-2"/>
          <c:y val="5.4423757777941416E-2"/>
          <c:w val="0.89792113335230683"/>
          <c:h val="0.8158291428524715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'математика профильный урове '!$A$9:$A$29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№28</c:v>
                </c:pt>
                <c:pt idx="15">
                  <c:v>№29</c:v>
                </c:pt>
                <c:pt idx="16">
                  <c:v>№32</c:v>
                </c:pt>
                <c:pt idx="17">
                  <c:v>№36</c:v>
                </c:pt>
              </c:strCache>
            </c:strRef>
          </c:cat>
          <c:val>
            <c:numRef>
              <c:f>'математика профильный урове '!$H$9:$H$29</c:f>
              <c:numCache>
                <c:formatCode>0.0</c:formatCode>
                <c:ptCount val="18"/>
                <c:pt idx="0">
                  <c:v>0</c:v>
                </c:pt>
                <c:pt idx="1">
                  <c:v>6.25</c:v>
                </c:pt>
                <c:pt idx="2">
                  <c:v>0</c:v>
                </c:pt>
                <c:pt idx="3">
                  <c:v>12.5</c:v>
                </c:pt>
                <c:pt idx="4">
                  <c:v>10</c:v>
                </c:pt>
                <c:pt idx="5">
                  <c:v>0</c:v>
                </c:pt>
                <c:pt idx="6">
                  <c:v>21.052631578947317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7.4074074074074066</c:v>
                </c:pt>
                <c:pt idx="12">
                  <c:v>0</c:v>
                </c:pt>
                <c:pt idx="13">
                  <c:v>12.5</c:v>
                </c:pt>
                <c:pt idx="14">
                  <c:v>0</c:v>
                </c:pt>
                <c:pt idx="15">
                  <c:v>0</c:v>
                </c:pt>
                <c:pt idx="16">
                  <c:v>7.1428571428571415</c:v>
                </c:pt>
                <c:pt idx="17">
                  <c:v>0</c:v>
                </c:pt>
              </c:numCache>
            </c:numRef>
          </c:val>
        </c:ser>
        <c:shape val="cylinder"/>
        <c:axId val="157976832"/>
        <c:axId val="157995008"/>
        <c:axId val="0"/>
      </c:bar3DChart>
      <c:catAx>
        <c:axId val="15797683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7995008"/>
        <c:crosses val="autoZero"/>
        <c:auto val="1"/>
        <c:lblAlgn val="ctr"/>
        <c:lblOffset val="100"/>
      </c:catAx>
      <c:valAx>
        <c:axId val="157995008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7976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gapWidth val="75"/>
        <c:overlap val="-25"/>
        <c:axId val="158000256"/>
        <c:axId val="158001792"/>
      </c:barChart>
      <c:catAx>
        <c:axId val="1580002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001792"/>
        <c:crosses val="autoZero"/>
        <c:auto val="1"/>
        <c:lblAlgn val="ctr"/>
        <c:lblOffset val="100"/>
      </c:catAx>
      <c:valAx>
        <c:axId val="15800179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000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Lbls>
            <c:dLbl>
              <c:idx val="2"/>
              <c:layout>
                <c:manualLayout>
                  <c:x val="0"/>
                  <c:y val="-4.6296296296296398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5.9790732436472522E-3"/>
                  <c:y val="-5.5555555555555455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обществознание!$A$13:$A$33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№26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обществознание!$D$13:$D$33</c:f>
              <c:numCache>
                <c:formatCode>General</c:formatCode>
                <c:ptCount val="19"/>
                <c:pt idx="0">
                  <c:v>57.1</c:v>
                </c:pt>
                <c:pt idx="1">
                  <c:v>50</c:v>
                </c:pt>
                <c:pt idx="2">
                  <c:v>51</c:v>
                </c:pt>
                <c:pt idx="3">
                  <c:v>58.3</c:v>
                </c:pt>
                <c:pt idx="4">
                  <c:v>60.3</c:v>
                </c:pt>
                <c:pt idx="5">
                  <c:v>66</c:v>
                </c:pt>
                <c:pt idx="6">
                  <c:v>60.6</c:v>
                </c:pt>
                <c:pt idx="7">
                  <c:v>64.900000000000006</c:v>
                </c:pt>
                <c:pt idx="8">
                  <c:v>63</c:v>
                </c:pt>
                <c:pt idx="9">
                  <c:v>51.3</c:v>
                </c:pt>
                <c:pt idx="10">
                  <c:v>66</c:v>
                </c:pt>
                <c:pt idx="11">
                  <c:v>80</c:v>
                </c:pt>
                <c:pt idx="12">
                  <c:v>68.8</c:v>
                </c:pt>
                <c:pt idx="13">
                  <c:v>54.4</c:v>
                </c:pt>
                <c:pt idx="14">
                  <c:v>59</c:v>
                </c:pt>
                <c:pt idx="15">
                  <c:v>50.3</c:v>
                </c:pt>
                <c:pt idx="16">
                  <c:v>53.5</c:v>
                </c:pt>
                <c:pt idx="17">
                  <c:v>66.7</c:v>
                </c:pt>
                <c:pt idx="18">
                  <c:v>69</c:v>
                </c:pt>
              </c:numCache>
            </c:numRef>
          </c:val>
        </c:ser>
        <c:gapWidth val="75"/>
        <c:overlap val="-25"/>
        <c:axId val="158274688"/>
        <c:axId val="158276224"/>
      </c:barChart>
      <c:catAx>
        <c:axId val="158274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276224"/>
        <c:crosses val="autoZero"/>
        <c:auto val="1"/>
        <c:lblAlgn val="ctr"/>
        <c:lblOffset val="100"/>
      </c:catAx>
      <c:valAx>
        <c:axId val="15827622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274688"/>
        <c:crosses val="autoZero"/>
        <c:crossBetween val="between"/>
      </c:valAx>
    </c:plotArea>
    <c:plotVisOnly val="1"/>
    <c:dispBlanksAs val="gap"/>
  </c:chart>
  <c:spPr>
    <a:noFill/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hape val="cylinder"/>
        <c:axId val="158304128"/>
        <c:axId val="158305664"/>
        <c:axId val="0"/>
      </c:bar3DChart>
      <c:catAx>
        <c:axId val="1583041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305664"/>
        <c:crosses val="autoZero"/>
        <c:auto val="1"/>
        <c:lblAlgn val="ctr"/>
        <c:lblOffset val="100"/>
      </c:catAx>
      <c:valAx>
        <c:axId val="158305664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304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0.03361</cdr:x>
      <cdr:y>0.17503</cdr:y>
    </cdr:from>
    <cdr:to>
      <cdr:x>1</cdr:x>
      <cdr:y>0.17503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288033" y="864095"/>
          <a:ext cx="8280919" cy="1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0.04483</cdr:x>
      <cdr:y>0.44792</cdr:y>
    </cdr:from>
    <cdr:to>
      <cdr:x>0.98355</cdr:x>
      <cdr:y>0.44792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285673" y="1228728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0.05381</cdr:x>
      <cdr:y>0.25</cdr:y>
    </cdr:from>
    <cdr:to>
      <cdr:x>0.99253</cdr:x>
      <cdr:y>0.25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42884" y="685797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0.03538</cdr:x>
      <cdr:y>0.30021</cdr:y>
    </cdr:from>
    <cdr:to>
      <cdr:x>0.99551</cdr:x>
      <cdr:y>0.30903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23528" y="1440160"/>
          <a:ext cx="8779414" cy="42304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0.04783</cdr:x>
      <cdr:y>0.44444</cdr:y>
    </cdr:from>
    <cdr:to>
      <cdr:x>0.98655</cdr:x>
      <cdr:y>0.44444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04792" y="1219188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0.06128</cdr:x>
      <cdr:y>0.23612</cdr:y>
    </cdr:from>
    <cdr:to>
      <cdr:x>1</cdr:x>
      <cdr:y>0.23612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90490" y="647721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0.0568</cdr:x>
      <cdr:y>0.30208</cdr:y>
    </cdr:from>
    <cdr:to>
      <cdr:x>0.99552</cdr:x>
      <cdr:y>0.30208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61936" y="828666"/>
          <a:ext cx="5981736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0.0583</cdr:x>
      <cdr:y>0.26388</cdr:y>
    </cdr:from>
    <cdr:to>
      <cdr:x>0.99702</cdr:x>
      <cdr:y>0.26388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71501" y="723888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0.0314</cdr:x>
      <cdr:y>0.40624</cdr:y>
    </cdr:from>
    <cdr:to>
      <cdr:x>0.97012</cdr:x>
      <cdr:y>0.40624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200057" y="1114410"/>
          <a:ext cx="5981736" cy="0"/>
        </a:xfrm>
        <a:prstGeom xmlns:a="http://schemas.openxmlformats.org/drawingml/2006/main" prst="line">
          <a:avLst/>
        </a:prstGeom>
        <a:ln xmlns:a="http://schemas.openxmlformats.org/drawingml/2006/main" w="635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0.05231</cdr:x>
      <cdr:y>0.28819</cdr:y>
    </cdr:from>
    <cdr:to>
      <cdr:x>0.99103</cdr:x>
      <cdr:y>0.28819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33361" y="790569"/>
          <a:ext cx="5981736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86E9C-49A4-4D5D-A0BD-C5A75D1D4272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2E42-0E9D-4C2F-B287-A40547DE6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Средний балл 71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2E42-0E9D-4C2F-B287-A40547DE66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068960"/>
            <a:ext cx="7175351" cy="1793167"/>
          </a:xfrm>
        </p:spPr>
        <p:txBody>
          <a:bodyPr/>
          <a:lstStyle/>
          <a:p>
            <a:r>
              <a:rPr lang="ru-RU" sz="8000" dirty="0" smtClean="0"/>
              <a:t>ЕГЭ 202</a:t>
            </a:r>
            <a:r>
              <a:rPr lang="en-US" sz="8000" dirty="0" smtClean="0"/>
              <a:t>2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Результаты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2653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-13547"/>
            <a:ext cx="91440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биологии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2022 - 8 место (46)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- 3 место (63,3) </a:t>
            </a:r>
            <a:r>
              <a:rPr lang="ru-RU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2020 - 7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место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51,7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2019 - 5 место (57,6) в городе – 48,1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50,2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412776"/>
          <a:ext cx="9143999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88640"/>
            <a:ext cx="4247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 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473348" y="1340768"/>
          <a:ext cx="867065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764704"/>
          <a:ext cx="9143999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-169276"/>
            <a:ext cx="91440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физике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2022 - 4 место (66)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- 2 место (61,3)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место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66,8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2019 - 4 место (58,8) в городе – 58,3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54,1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961456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8640"/>
            <a:ext cx="4154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980728"/>
          <a:ext cx="9143999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260648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-19236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истории</a:t>
            </a:r>
          </a:p>
          <a:p>
            <a:pPr lvl="0"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2022 - 7 место (60)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- 2 место (61,4)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2020 - 7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место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61,2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2019 - 4 место (64,2) в городе – 55,7</a:t>
            </a:r>
          </a:p>
          <a:p>
            <a:pPr marL="0" marR="0" lvl="0" indent="34290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58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772816"/>
          <a:ext cx="8964487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88640"/>
            <a:ext cx="4154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764704"/>
          <a:ext cx="9143999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0"/>
            <a:ext cx="5201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 – по городу – 11,5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620689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92360"/>
            <a:ext cx="8820472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Распределение итоговых баллов по русскому языку: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в2022 – 2 место (74,9)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5 место (74,3) в 2020 - 9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(7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2019 - 3 место (72,4), по России –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68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– 67,5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2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51520" y="1700808"/>
          <a:ext cx="8568952" cy="493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31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-17140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английскому языку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2022 - 12 место (66)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- 4 место (72,8)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место 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75,8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2019 - 7 место (77) в городе – 73,7</a:t>
            </a:r>
          </a:p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России- 73,3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1700808"/>
          <a:ext cx="8964487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88640"/>
            <a:ext cx="6104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 – </a:t>
            </a:r>
            <a:r>
              <a:rPr lang="ru-RU" sz="3200" b="1" dirty="0" smtClean="0"/>
              <a:t>12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место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836712"/>
          <a:ext cx="9143999" cy="602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химии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2022 - 11 место (41,7)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- 3 место (66,8)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место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41,2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2019 - 7 место (59,6) в городе – 51,4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54,3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2060848"/>
          <a:ext cx="9143999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0"/>
            <a:ext cx="4154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764704"/>
          <a:ext cx="9143999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620689"/>
          <a:ext cx="9143999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-1826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информатике и ИКТ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2022 - 4 место (70,4)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- 1 место (74,8)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2020 - 4 место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69,4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2019 - 5 место (71,8)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городе – 65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59,5</a:t>
            </a: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916832"/>
          <a:ext cx="9143999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0"/>
            <a:ext cx="589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 – </a:t>
            </a:r>
            <a:r>
              <a:rPr lang="ru-RU" sz="3200" b="1" dirty="0" smtClean="0"/>
              <a:t>3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место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908720"/>
          <a:ext cx="9144000" cy="594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0"/>
            <a:ext cx="367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 – </a:t>
            </a:r>
            <a:r>
              <a:rPr lang="ru-RU" sz="3200" b="1" dirty="0" smtClean="0"/>
              <a:t>1 </a:t>
            </a:r>
            <a:r>
              <a:rPr lang="ru-RU" sz="3200" b="1" dirty="0" smtClean="0"/>
              <a:t>место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-19236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литературе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2022 - 7 место (61,3)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- 2 место (81,8) </a:t>
            </a: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5 место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77,3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2019 - 3 место (72,4)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городе – 62,6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60,8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" y="1916832"/>
          <a:ext cx="9143999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0"/>
            <a:ext cx="424071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«</a:t>
            </a:r>
            <a:r>
              <a:rPr lang="ru-RU" sz="3200" b="1" dirty="0" err="1" smtClean="0"/>
              <a:t>высокобальников</a:t>
            </a:r>
            <a:r>
              <a:rPr lang="ru-RU" sz="3200" b="1" dirty="0" smtClean="0"/>
              <a:t>»</a:t>
            </a:r>
          </a:p>
          <a:p>
            <a:pPr algn="ctr"/>
            <a:r>
              <a:rPr lang="ru-RU" sz="3200" b="1" dirty="0" smtClean="0"/>
              <a:t>3 место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052736"/>
          <a:ext cx="9144000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0"/>
            <a:ext cx="589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 – </a:t>
            </a:r>
            <a:r>
              <a:rPr lang="ru-RU" sz="3200" b="1" dirty="0" smtClean="0"/>
              <a:t>7</a:t>
            </a:r>
            <a:r>
              <a:rPr lang="en-US" sz="3200" b="1" dirty="0" smtClean="0"/>
              <a:t> </a:t>
            </a:r>
            <a:r>
              <a:rPr lang="ru-RU" sz="3200" b="1" dirty="0" smtClean="0"/>
              <a:t>место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836713"/>
          <a:ext cx="9143999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620689"/>
          <a:ext cx="9143999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0"/>
            <a:ext cx="2870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Результаты ЕГЭ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Самый высокий процент выполнения работы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6200" y="390525"/>
          <a:ext cx="92964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% </a:t>
            </a:r>
            <a:r>
              <a:rPr lang="ru-RU" sz="3200" b="1" dirty="0" err="1" smtClean="0"/>
              <a:t>высокобальников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635896" y="1916832"/>
            <a:ext cx="5214974" cy="39604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86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Русский язык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98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Физика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95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Миронова Г.Э.)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10527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996952"/>
            <a:ext cx="3534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/>
              <a:t>Макарова Ксения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8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779912" y="1988840"/>
            <a:ext cx="5112568" cy="38884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88</a:t>
            </a:r>
            <a:r>
              <a:rPr lang="ru-RU" sz="28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– Павлов Ю.А.)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93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 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- 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91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algn="ctr"/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Физика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99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Миронова Г.Э.)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7827" y="3068960"/>
            <a:ext cx="2669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Галицких Дарья</a:t>
            </a:r>
            <a:endParaRPr lang="ru-RU" sz="2800" u="sng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36912"/>
            <a:ext cx="3779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Батунов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Андрей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1484784"/>
            <a:ext cx="5214974" cy="30243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Русский язык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91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Лапшин Никита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779912" y="1988840"/>
            <a:ext cx="5112568" cy="38884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80</a:t>
            </a:r>
            <a:r>
              <a:rPr lang="ru-RU" sz="28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– Павлов Ю.А.)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94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algn="ctr"/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Физика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93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Миронова Г.Э.)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Солодовников Егор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1484784"/>
            <a:ext cx="5214974" cy="30243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82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Семенюк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О.Н.)</a:t>
            </a:r>
          </a:p>
          <a:p>
            <a:pPr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Русский язык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85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100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ЕГЭ по русскому языку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АбзаловТимур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923928" y="2132856"/>
            <a:ext cx="4896544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83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 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96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</a:t>
            </a: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Долгодворов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Иван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2132856"/>
            <a:ext cx="5214974" cy="20882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82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Трефилова Вероника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779912" y="2276872"/>
            <a:ext cx="5112568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83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89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Казаринов Виталий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07904" y="2204864"/>
            <a:ext cx="5112568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82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Меньшикова Елизавета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07904" y="2204864"/>
            <a:ext cx="5112568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82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91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Чепелева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Анастасия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07904" y="2204864"/>
            <a:ext cx="5112568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Обществознание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82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Талашманова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Н.А.)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85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259632" y="2564904"/>
            <a:ext cx="6660232" cy="3600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Олейник Мария – 94 баллов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Плотников Тимофей – 85 баллов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Большаков Данил – 85 баллов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Катаева Арина – 85 баллов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Комарова Анна – 89 баллов</a:t>
            </a: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9" y="0"/>
            <a:ext cx="911063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Times New Roman" pitchFamily="18" charset="0"/>
              </a:rPr>
              <a:t>Русский язык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учитель – </a:t>
            </a:r>
            <a:r>
              <a:rPr kumimoji="0" lang="ru-RU" sz="32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Грехова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И.В.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331640" y="2852936"/>
            <a:ext cx="6660232" cy="15841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Глазунов Александр – 88 баллов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cs typeface="Arial" pitchFamily="34" charset="0"/>
              </a:rPr>
              <a:t>Ковачев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Денис – 85 баллов</a:t>
            </a: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9" y="0"/>
            <a:ext cx="911063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2022 ГОДУ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err="1" smtClean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Times New Roman" pitchFamily="18" charset="0"/>
              </a:rPr>
              <a:t>Инфрматика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учитель – </a:t>
            </a:r>
            <a:r>
              <a:rPr kumimoji="0" lang="ru-RU" sz="32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Батунова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Г.В.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69332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по математике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2022 году 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69 (1 место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2021году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68,2 (1 место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2020 году 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66,4 (2 место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году – 66 (2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место)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России –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56,9 Город – 60,9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00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" y="2060848"/>
          <a:ext cx="9143999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435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Результаты ЕГЭ по математике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052737"/>
          <a:ext cx="9143999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1628800"/>
          <a:ext cx="9143999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по обществознанию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2022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- 9 место (60,6)</a:t>
            </a:r>
            <a:endParaRPr lang="ru-RU" sz="27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- 3 место (65,8) </a:t>
            </a:r>
            <a:r>
              <a:rPr lang="ru-RU" sz="27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2020 </a:t>
            </a:r>
            <a:r>
              <a:rPr lang="ru-RU" sz="3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место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53,8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7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2019 - 5 место (60,7) в городе – 61,2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7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России – 59,9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2060848"/>
          <a:ext cx="9143999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892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% </a:t>
            </a:r>
            <a:r>
              <a:rPr lang="en-US" sz="2800" b="1" dirty="0" smtClean="0"/>
              <a:t>“</a:t>
            </a:r>
            <a:r>
              <a:rPr lang="ru-RU" sz="2800" b="1" dirty="0" err="1" smtClean="0"/>
              <a:t>высокобальников</a:t>
            </a:r>
            <a:r>
              <a:rPr lang="en-US" sz="2800" b="1" dirty="0" smtClean="0"/>
              <a:t>”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2022 год – 7,7</a:t>
            </a:r>
            <a:r>
              <a:rPr lang="en-US" sz="2800" b="1" dirty="0" smtClean="0"/>
              <a:t> </a:t>
            </a:r>
            <a:r>
              <a:rPr lang="ru-RU" sz="2800" b="1" dirty="0" smtClean="0"/>
              <a:t>(6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место)</a:t>
            </a:r>
          </a:p>
          <a:p>
            <a:pPr algn="ctr"/>
            <a:r>
              <a:rPr lang="ru-RU" sz="2800" b="1" dirty="0" smtClean="0"/>
              <a:t>2022 год – 23,5</a:t>
            </a:r>
            <a:r>
              <a:rPr lang="en-US" sz="2800" b="1" dirty="0" smtClean="0"/>
              <a:t> </a:t>
            </a:r>
            <a:r>
              <a:rPr lang="ru-RU" sz="2800" b="1" dirty="0" smtClean="0"/>
              <a:t>(2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место)</a:t>
            </a:r>
          </a:p>
          <a:p>
            <a:pPr algn="ctr"/>
            <a:r>
              <a:rPr lang="ru-RU" sz="2800" b="1" dirty="0" smtClean="0"/>
              <a:t>2020 год – 11,5</a:t>
            </a:r>
            <a:r>
              <a:rPr lang="en-US" sz="2800" b="1" dirty="0" smtClean="0"/>
              <a:t> </a:t>
            </a:r>
            <a:r>
              <a:rPr lang="ru-RU" sz="2800" b="1" dirty="0" smtClean="0"/>
              <a:t>(</a:t>
            </a:r>
            <a:r>
              <a:rPr lang="en-US" sz="2800" b="1" dirty="0" smtClean="0"/>
              <a:t>8 </a:t>
            </a:r>
            <a:r>
              <a:rPr lang="ru-RU" sz="2800" b="1" dirty="0" smtClean="0"/>
              <a:t>место)</a:t>
            </a:r>
          </a:p>
          <a:p>
            <a:pPr algn="ctr"/>
            <a:endParaRPr lang="ru-RU" sz="3200" dirty="0" smtClean="0"/>
          </a:p>
          <a:p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916832"/>
          <a:ext cx="9143999" cy="494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772817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9979</TotalTime>
  <Words>1176</Words>
  <Application>Microsoft Office PowerPoint</Application>
  <PresentationFormat>Экран (4:3)</PresentationFormat>
  <Paragraphs>329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ЕГЭ 2022</vt:lpstr>
      <vt:lpstr>Слайд 2</vt:lpstr>
      <vt:lpstr>Слайд 3</vt:lpstr>
      <vt:lpstr>Результаты ЕГЭ по русскому языку</vt:lpstr>
      <vt:lpstr>Слайд 5</vt:lpstr>
      <vt:lpstr>Результаты ЕГЭ по математике</vt:lpstr>
      <vt:lpstr>% “высокобальников”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Мещеряков</dc:creator>
  <cp:lastModifiedBy>Виталий Мещеряков</cp:lastModifiedBy>
  <cp:revision>497</cp:revision>
  <dcterms:created xsi:type="dcterms:W3CDTF">2017-08-28T15:12:40Z</dcterms:created>
  <dcterms:modified xsi:type="dcterms:W3CDTF">2022-08-25T05:45:49Z</dcterms:modified>
</cp:coreProperties>
</file>